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63" r:id="rId3"/>
    <p:sldId id="526" r:id="rId4"/>
    <p:sldId id="529" r:id="rId5"/>
    <p:sldId id="532" r:id="rId6"/>
    <p:sldId id="533" r:id="rId7"/>
    <p:sldId id="531" r:id="rId8"/>
    <p:sldId id="543" r:id="rId9"/>
    <p:sldId id="508" r:id="rId10"/>
    <p:sldId id="509" r:id="rId11"/>
    <p:sldId id="528" r:id="rId12"/>
    <p:sldId id="534" r:id="rId13"/>
    <p:sldId id="535" r:id="rId14"/>
    <p:sldId id="536" r:id="rId15"/>
    <p:sldId id="537" r:id="rId16"/>
    <p:sldId id="516" r:id="rId17"/>
    <p:sldId id="517" r:id="rId18"/>
    <p:sldId id="544" r:id="rId19"/>
    <p:sldId id="538" r:id="rId20"/>
    <p:sldId id="518" r:id="rId21"/>
    <p:sldId id="519" r:id="rId22"/>
    <p:sldId id="520" r:id="rId23"/>
    <p:sldId id="539" r:id="rId24"/>
    <p:sldId id="540" r:id="rId25"/>
    <p:sldId id="541" r:id="rId26"/>
    <p:sldId id="542"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25T07:57:46.237"/>
    </inkml:context>
    <inkml:brush xml:id="br0">
      <inkml:brushProperty name="width" value="0.05292" units="cm"/>
      <inkml:brushProperty name="height" value="0.05292" units="cm"/>
    </inkml:brush>
  </inkml:definitions>
  <inkml:trace contextRef="#ctx0" brushRef="#br0">7064 7990 0,'0'0'16,"0"-13"15,0 0-15,14 26 15,12 93 0,-26-79-31,0 197 32,0 134-1,0-292-31,-26 251 31,26-105 0,0-133-15,26-79 15,-13-26 1,27-1-1,-27 14-16,133-27 1,-93 27 0,370-66-1,-92 26 1,290-26 0,-171 39-1,185 0 1,-278 27-1,133 13 1,-424 0 0,27 0-1,-107 0 1,1 0-16</inkml:trace>
  <inkml:trace contextRef="#ctx0" brushRef="#br0" timeOffset="1046.59">7078 8030 0,'0'0'0,"-40"-13"31,93 0 1,410-80-1,-66 27-16,357-13 1,-476 39-16,1045-66 31,-464 40 1,-766 53-17,105-1 1,-184 14-1,-28 14 1,-52 39 15,27 13 1,25-53-32,14 13 15,-13 239 16,13-199-31,27 278 32,26-53-1,-27-119 0,-13-92 0,-13-67 1,-26-13-1,-146 13 0,-13-13-15,-252 0-1</inkml:trace>
  <inkml:trace contextRef="#ctx0" brushRef="#br0" timeOffset="1828.2">8057 8414 0,'0'0'0,"0"-27"32,13 94 15,-13 118-16,0-146-31,0 67 31,-13-93 0,-1-211 1,1-93-1,0 132 0,105 133 0,-78 39-31,92 66 32,-133 93-1,-132-66 0,106-106-31</inkml:trace>
  <inkml:trace contextRef="#ctx0" brushRef="#br0" timeOffset="2299.89">8334 8387 0,'0'0'0,"14"14"31,-1-14 1,53 66-1,-53-53-31,27 66 31,-40-52 0,-13-67 1,-1-26-1,1 40 0,26 12 0,1 14-31,39-53 32,-1 0-1</inkml:trace>
  <inkml:trace contextRef="#ctx0" brushRef="#br0" timeOffset="2714.85">8705 8387 0,'0'0'0,"13"0"16,-13 14 0,26-1 31,14-13-1,0-40-30,-40 27 0,-13-40-1,-54 53 17,54 13-17,-53 80 1,53-67-1,26 80 1,0-93 0,14 1-16,52-1 15</inkml:trace>
  <inkml:trace contextRef="#ctx0" brushRef="#br0" timeOffset="3118.7">9287 8308 0,'0'0'0,"13"-26"32,-79 26-17,-53 13 17,92-13-17,-12 13 1,-1 27-1,133 26 17,-67-53-17,80 53 1,-80-53 0,-12 54-1,-28-54 1,-131 40 15,13-106 0,132 26-31</inkml:trace>
  <inkml:trace contextRef="#ctx0" brushRef="#br0" timeOffset="3277.68">9578 8401 0,'26'39'31,"-52"-78"-31,52 92 31,-26-67-31</inkml:trace>
  <inkml:trace contextRef="#ctx0" brushRef="#br0" timeOffset="3739.93">9842 8162 0,'0'0'0,"0"-52"16,-39 52 15,39 13-15,-66 106-1,39-66 1,14 0-16,0 158 16,26-171-1,93 39 1</inkml:trace>
  <inkml:trace contextRef="#ctx0" brushRef="#br0" timeOffset="4142.27">10147 8242 0,'0'0'0,"-40"-27"31,0 14 0,27 13-15,-40 13 0,40 1-1,0-14-15,-14 53 16,27-27 0,0-13-16,66 67 15,-39-67 1,66 66-1,-80-66 1,0 40 0,-26-39-1,-14-1-15,-65 0 16,65-13 0,-79-40-1</inkml:trace>
  <inkml:trace contextRef="#ctx0" brushRef="#br0" timeOffset="4575.85">10279 8255 0,'0'0'0,"-13"27"31,0-14-16,-1 53 1,14-40 0,0 1-16,0 39 15,14-40 1,-1 27 0,-13-39-16,0-28 31,0 1-16,0-13-15,0-120 16,0 106 0,13-105-1,-13 132 1,40 26 0,-27 13-1,0 1-15,40 92 16,-40-79-1,27 105 1,-40-105 0</inkml:trace>
  <inkml:trace contextRef="#ctx0" brushRef="#br0" timeOffset="4764.27">10213 8334 0,'26'0'32,"80"-26"-1</inkml:trace>
  <inkml:trace contextRef="#ctx0" brushRef="#br0" timeOffset="5144.02">10451 8229 0,'0'0'31,"0"13"16,13 79-15,14 80-1,-14-52 0,-13-134 0,-53-197 1,40 12-1,105 146 0,-65 53-31,39 40 31,-119 105 1,0-92-17</inkml:trace>
  <inkml:trace contextRef="#ctx0" brushRef="#br0" timeOffset="5559.91">10649 8202 0,'0'0'0,"14"0"15,-28 40 32,14 105-16,40-26 1,26-79-1,-66-53-31,14 0 15,12-146 17,-26 106-1,13 159 0,-13-66-31,40 92 31,-14-106-15</inkml:trace>
  <inkml:trace contextRef="#ctx0" brushRef="#br0" timeOffset="5814.78">10967 8162 0,'0'0'16,"-26"0"15,26 106 0,39 53 1,-26-132-32,27 39 31,0-80 0</inkml:trace>
  <inkml:trace contextRef="#ctx0" brushRef="#br0" timeOffset="6560.25">11112 8162 0,'0'-13'16,"14"0"15,-1 53 0,-13 92 16,0-92-47,-27 92 16,14-119-1,0 40 1</inkml:trace>
  <inkml:trace contextRef="#ctx0" brushRef="#br0" timeOffset="6839.71">11232 8136 0,'0'0'0,"-14"0"16,14 40 15,0-27-15,0 13-16,0 1 15,27 145 1,-27-119 0</inkml:trace>
  <inkml:trace contextRef="#ctx0" brushRef="#br0" timeOffset="7118.99">11271 8110 0,'0'0'16,"-13"0"-1,13 13 1,13 66 0,0-26-1,-26 172 1,-13-159-16</inkml:trace>
  <inkml:trace contextRef="#ctx0" brushRef="#br0" timeOffset="8089.54">9022 9247 0,'0'0'0,"0"-13"31,0 39 32,-13 199-32,13-132-31,0 370 16,0-344-1,0 291 1,0-330-1,-13 118 1,13-185-16,-13 0 16</inkml:trace>
  <inkml:trace contextRef="#ctx0" brushRef="#br0" timeOffset="8352.81">8705 10689 0,'0'0'0,"0"-13"16,-13 13-1,39 40 16,-13-27-15,80 40 0,-27-40-1</inkml:trace>
  <inkml:trace contextRef="#ctx0" brushRef="#br0" timeOffset="8499.31">9155 10769 0,'13'0'16,"-53"13"15,27 0-15,-66 27 0</inkml:trace>
  <inkml:trace contextRef="#ctx0" brushRef="#br0" timeOffset="9290.12">6297 11351 0,'0'0'0,"0"-14"15,0 28 32,0 12-15,-13-13-32,13 27 31,-13-27 0,26-13 0,199-79 1,515-67-1,1244-92 0,212 132 0,-516 80 1,-953 26-1,-687 0-31</inkml:trace>
  <inkml:trace contextRef="#ctx0" brushRef="#br0" timeOffset="10384.77">6085 11734 0,'0'0'16,"27"0"15,-27 106 1,0 265-1,-93 237 0,-92-79 0,145-449-31,-65 211 32,91-225-32,-25 238 31,25-132 0,94-132 0,277-93 1,-238 26-32,622-145 31,-503 120-31,1283-200 31,226 93 0,-239 93 1,-569 40-1,-846-14 0,-305-39 0,-26 13 1,185 52-32</inkml:trace>
  <inkml:trace contextRef="#ctx0" brushRef="#br0" timeOffset="11007.01">13070 10848 0,'27'-26'31,"-14"39"0,-26 146 0,-53 317 1,0 132-1,52-489-31,-25 371 31,25-384-31,-38 330 31,12-118-15,13-133 31,-39-238-31</inkml:trace>
  <inkml:trace contextRef="#ctx0" brushRef="#br0" timeOffset="11840.5">7051 12316 0,'0'0'31,"0"27"0,0-14-31,0 146 32,-26 92-1,12-211-31,-25 39 31,26-79-15,26-198 15,53-239 0,-26 305 1,79 278-1,-93-94-31,67 187 31,-80-41 0,-26-172-31</inkml:trace>
  <inkml:trace contextRef="#ctx0" brushRef="#br0" timeOffset="12035.87">6839 12647 0,'0'0'0,"14"-40"16,12 40-1,14-39 1,-14 26-16,67-54 16,-53 41-1,-14 0-15</inkml:trace>
  <inkml:trace contextRef="#ctx0" brushRef="#br0" timeOffset="12344.46">7276 12197 0,'0'0'16,"0"-13"-16,0 0 16,66 0-1,-53 13 1,54 66-1,-67-26 1,0 145 0,-14-132-16,-25 105 31,25-118-15,14 26-1,119-66 16,-79-13-31,145-66 32,-79 26-17</inkml:trace>
  <inkml:trace contextRef="#ctx0" brushRef="#br0" timeOffset="13931.48">8043 13772 0,'0'0'0,"0"-14"16,0 1 15,14 132 0,-1-66-31,-13 13 16,26 172-1,14 186 17,-27-107-1,0-277-31,-13 39 15</inkml:trace>
  <inkml:trace contextRef="#ctx0" brushRef="#br0" timeOffset="14386.61">7911 15002 0,'0'0'0,"13"-26"16,27 39 15,-27 13-15,53 54 15,-39-67-31,52 66 16,-66-66-1,80-26 1,-80 0-1,80-106 1,-80 26 15,-66 120 1,40-14-17</inkml:trace>
  <inkml:trace contextRef="#ctx0" brushRef="#br0" timeOffset="14938.56">8387 15571 0,'0'0'0,"14"-93"16,-81 14 15,41 66-16,-159 52 1,119-12 0,-133 105-1,159-92 1,40 118 0,265-118 15,-186-53-16,252-93 1,-238 80 0,145-120-1,-198 120 1,-80-80 0,0 93-1,-251 26 1,106 13-1,-27 27 1</inkml:trace>
  <inkml:trace contextRef="#ctx0" brushRef="#br0" timeOffset="15437.04">7845 15756 0,'0'0'0,"-27"26"31,27-12-31,0-1 16,-39 132-1,-27 147 16,-14 25 1,27-119-1,80-158 0,-14-40-31,13 0 16,120-53-1,211-53 17,93 14-1,-199 39 0,-224 40 0,-40-1-31,-14 1 16</inkml:trace>
  <inkml:trace contextRef="#ctx0" brushRef="#br0" timeOffset="15807.5">8784 15531 0,'-26'-40'32,"52"80"-32,-66-27 31,40 14-31,-26 158 31,0 199 0,26-265-15,26 79 15,-26-171-31,13-1 31,-13-39-31</inkml:trace>
  <inkml:trace contextRef="#ctx0" brushRef="#br0" timeOffset="21690.18">5636 8427 0,'0'0'0,"-14"-1019"31,-12 1998-15,-40-965 0,-93 158 15,93 79 0,145-92 0,-39-146-31,158-40 32,14-145-1,-199 120-31,-26-134 31,-212 67 0,106 146-15</inkml:trace>
  <inkml:trace contextRef="#ctx0" brushRef="#br0" timeOffset="22282.69">5503 9102 0,'-13'13'32,"26"-26"-32,-66 119 31,-39 52 0,12-39 0,67-92 1,132-40-1,93-1 0,-53-12 0,-120 26-15,-39-13 15,-13-53 0,-27-80 1,27 106-32,-40-65 31,53 91-31,-39 1 31,25 53-15</inkml:trace>
  <inkml:trace contextRef="#ctx0" brushRef="#br0" timeOffset="22727.18">5450 8877 0,'0'0'0,"27"40"31,-27-27-31,13 0 16,27 27-1,-27-27-15,40 0 32,-40-13-17,0-13-15,14-27 16,-1-52 15,-39 25 0,0 67-31</inkml:trace>
  <inkml:trace contextRef="#ctx0" brushRef="#br0" timeOffset="23032.14">5490 8745 0,'-13'-14'16,"13"1"-16,13 13 31,0 13-31,27 14 31,-14-27-15</inkml:trace>
  <inkml:trace contextRef="#ctx0" brushRef="#br0" timeOffset="23228.92">5649 8731 0,'0'0'0,"0"-13"47,0 0-47</inkml:trace>
  <inkml:trace contextRef="#ctx0" brushRef="#br0" timeOffset="23743.8">5980 9260 0,'0'0'16,"-27"-39"15,106-1 0,252-26 1,13 0-1,-185 26 0,-172 27 0,-14 13-31</inkml:trace>
  <inkml:trace contextRef="#ctx0" brushRef="#br0" timeOffset="23992.86">6668 8917 0,'-40'0'31,"80"0"-31,-93 0 31,158 26 0,14 80 1,-119-80-32,0 1 0,-13-1 15,-212 133 1</inkml:trace>
  <inkml:trace contextRef="#ctx0" brushRef="#br0" timeOffset="25744.26">9842 11536 0,'0'0'0,"0"-13"16,0-1 15,14 81 1,-41 144-1,-12 94 0,-1-67 0,40-185-15</inkml:trace>
  <inkml:trace contextRef="#ctx0" brushRef="#br0" timeOffset="26012.97">9776 12396 0,'0'0'0,"-13"13"15,-13 0 17,184-39-1,451-40 0,224 0 0,-700 52-31,184-12 16,-290 26 0,-14-13-16</inkml:trace>
  <inkml:trace contextRef="#ctx0" brushRef="#br0" timeOffset="26728.38">9776 11589 0,'0'0'0,"172"-53"31,-92 26-15,422-39 0,-343 53-1,503-53 1,-517 53 0,1-1-16,224-38 15,-238 38 16,-145 28 16,0-14-31,13 13 0,13 0 15,0-13 16,1 26-16,-14-12-15,26 105-1,-26-66 1,-26 172-1,26-159 1,-14-13-16,-25 105 16,39-118-1,-14-13-15,-12 12 0</inkml:trace>
  <inkml:trace contextRef="#ctx0" brushRef="#br0" timeOffset="27450.16">10067 11814 0,'0'13'16,"0"-40"-16,0 41 0,0-67 15,-53 26 17,40 27-17,-79 14 1,78-1 0,-25 40-1,39-27 1,79 40-1,0-39 1,93 12 0,-132-25-1,-13 52 1,-41-53 0,-131 53-1,92-53 1,-106 1-1,106-41 1,40-12 0</inkml:trace>
  <inkml:trace contextRef="#ctx0" brushRef="#br0" timeOffset="27856.1">10226 11933 0,'13'13'16,"-26"-1018"-16,40 2036 31,-14-1017-15,13-1-1,-12-13-15,-1 0 16,79-13-1,-78-1 1,25-25 0,-39 26-1,-53-40 1,-79 53 15,106 13-15,-1 13-16,-13 40 15,54 40 17,-1-92-32,13-1 15,54 0 1</inkml:trace>
  <inkml:trace contextRef="#ctx0" brushRef="#br0" timeOffset="28245.95">10716 11840 0,'0'0'0,"13"-40"32,-79 27-1,-53 66 0,92 27 0,120-28 1,-67-52-17,1 14-15,39-1 16,-79 13 15,-133 14 0,120-40-31,-1 0 16,14-13-16</inkml:trace>
  <inkml:trace contextRef="#ctx0" brushRef="#br0" timeOffset="28586.97">10954 11827 0,'39'-40'31,"-78"80"-31,65-106 31,-39 66-31,-53 13 31,13 27 1,53-27-32,0 0 15,26 27 1,-12-27-16,52 40 31,-93 0 0,-92-13 1,93-40-32</inkml:trace>
  <inkml:trace contextRef="#ctx0" brushRef="#br0" timeOffset="28804.16">11139 11774 0,'0'0'0,"0"13"31,0 0-31,13 40 32,14 40-1,-14-53-16</inkml:trace>
  <inkml:trace contextRef="#ctx0" brushRef="#br0" timeOffset="28960.59">11179 11562 0,'-40'14'31,"80"-28"-31,-107 81 16</inkml:trace>
  <inkml:trace contextRef="#ctx0" brushRef="#br0" timeOffset="29682.83">11284 11774 0,'0'0'31,"0"26"1,0-12-32,0 78 31,40-39 0,40-53 0,-41-66 1,-92-27-17,-26 54 16,66 39-15,-1 26 15,14 14-15,53-53 15,40-27 0,-80 27-15,53 13 0,-52 13-1,12 53 1,-26-39 0,27 26-1,-27-67 16,0 1-15,13 0-16,13-67 16,-13 54-1,27-27 1,-27 53 0,1 0-16,25 53 15,-39-27 1,14 107-1,-28-107-15</inkml:trace>
  <inkml:trace contextRef="#ctx0" brushRef="#br0" timeOffset="30772.84">10054 12449 0,'0'0'0,"13"-13"15,14-1 16,-40 67 1,-1 66-1,28-13 0,-14-93-31,26 27 31,199-66 1,331-94-1,198-12 0,-172 40 0,-503 65-31,67 1 16,-133 26 0,-26 0 15</inkml:trace>
  <inkml:trace contextRef="#ctx0" brushRef="#br0" timeOffset="31419.53">12171 11602 0,'0'-13'32,"26"13"15,93-13-16,-79 13-31,79-14 31,-79 81 0,-53-41-15,-40 80 0,39 66 15,41-27 0,13-39 0,-27-40 1,-13-52-32,-40 12 31,14-26-31</inkml:trace>
  <inkml:trace contextRef="#ctx0" brushRef="#br0" timeOffset="32260.23">10517 12687 0,'0'0'31,"13"26"16,14 80-16,-1-13 0,120-40 0,277-133 1,239-65-1,-160 79 0,-343 52 0,-146 14-31,-13-13 94</inkml:trace>
  <inkml:trace contextRef="#ctx0" brushRef="#br0" timeOffset="33063.8">12674 11853 0,'0'-992'0,"-27"1005"47,14 993-16,26-1006-16,40 13 1,-40 0 0,93-13-1,-79 0 1,52 14 0,-66-14-1,-26 26 1,-27 67 15,27-67-15,13 93-1,0-92 1,40 118 0,-27-118-1,13 78 1,-12-78-1,-1 26 1,0-40 0,-13 0-1,0 0 1,-26-13 0,-93 14 15,79-14-16,-119 26 1</inkml:trace>
  <inkml:trace contextRef="#ctx0" brushRef="#br0" timeOffset="37310.28">11073 11457 0,'0'0'0,"0"-14"47,26-65-15,-26 52-32,40-52 15,132-172 16,145-40 1,-78 119-1,-266 158 0,-79 41 0,80-14-31</inkml:trace>
  <inkml:trace contextRef="#ctx0" brushRef="#br0" timeOffset="37810.42">12052 10094 0,'-40'-40'32,"80"80"-32,-120-119 31,67 92 0,0 79 0,-14 27 1,27-79-1,27-53 0,92-27 0,13 53 1,-66 120-1,-158-54 0</inkml:trace>
  <inkml:trace contextRef="#ctx0" brushRef="#br0" timeOffset="38002.66">11959 10041 0,'13'-26'31,"-26"52"-31,53-52 16,-27 26-16,119-27 31,27-13-15</inkml:trace>
  <inkml:trace contextRef="#ctx0" brushRef="#br0" timeOffset="38373.04">12422 9935 0,'-26'53'31,"12"-40"-31,54-79 0,-106 212 31,66-120-31,-13 93 31,66 14 1,53-173-1,-27-106 0,-106 1 0,-131 105 1,65 106-1,93-53-31</inkml:trace>
  <inkml:trace contextRef="#ctx0" brushRef="#br0" timeOffset="38793.18">12753 9962 0,'-13'0'31,"26"0"-31,-26-14 31,-1 94 0,1 52 1,79-39-1,40-107 0,-79 1-31,52-132 31,-145-14 1,-80 133-1,93 65-16</inkml:trace>
  <inkml:trace contextRef="#ctx0" brushRef="#br0" timeOffset="39482.37">13163 9869 0,'-26'-66'32,"52"132"-32,-66-185 31,40 106-31,-13 13 47,13 13-16,13-13 16,-13 93 140,-13 118-155,13-171-17,0 79 1,0-79 15,0-93 0,13 40-15</inkml:trace>
  <inkml:trace contextRef="#ctx0" brushRef="#br0" timeOffset="39766.94">13123 9896 0,'0'0'0,"0"-40"31,0 27-31,0-14 31,53 120-15,80 13 15,-54-93 0</inkml:trace>
  <inkml:trace contextRef="#ctx0" brushRef="#br0" timeOffset="39958.37">13441 9724 0,'-13'-53'16,"-40"185"15,-13 53 0,66-158-15,-14 25 0</inkml:trace>
  <inkml:trace contextRef="#ctx0" brushRef="#br0" timeOffset="40175">13454 9710 0,'0'0'16,"27"0"0,-27 14-1,0 78 1,0-65 0,39 92-1,-39-93 1,27 40-1</inkml:trace>
  <inkml:trace contextRef="#ctx0" brushRef="#br0" timeOffset="40918.03">13639 9697 0,'0'0'0,"0"-13"15,0 92 17,0-26-17,13-13-15,-13-14 16,27 80 0,-27-79-1,13-1 1,-13-66 15,-13-132 0,13 133-31,-13-133 32,26 106-17,53 66 16,-26 26-15,13 27 0,-14 66 15,-39-93-31,-13 1 16,-40 39 15,40-66-31,13 13 15,-13-13 17,66 14-1,0 25-15,13 41 15,-93-14 0,1-66-31,-1 13 16,-78-13-1,38-27 17,54 14-1</inkml:trace>
  <inkml:trace contextRef="#ctx0" brushRef="#br0" timeOffset="41853.93">7951 13309 0,'0'0'0,"-13"-67"31,26 94 0,26 158 0,-25-119-31,12 252 32,-39-146-1</inkml:trace>
  <inkml:trace contextRef="#ctx0" brushRef="#br0" timeOffset="42291.92">7951 13322 0,'-40'-53'31,"80"106"-31,66-159 31,-27 66-31,450-92 31,384-27 1,-305 106-1,-541 53-31,-1 0 16,-40 0-1,-26 27 16,0-14-15,0 80 0,0-54-1,0 160 1,0-146 0,-26 185 15,-1-146-16</inkml:trace>
  <inkml:trace contextRef="#ctx0" brushRef="#br0" timeOffset="43039.63">8493 13295 0,'0'0'0,"-26"-26"31,39 26-31,40-27 31,-40 27-15,13 14 0,-26-1-1,0 0-15,-26 27 16,0-14-1,-41 1 1,41-14 0,-67-26-1,80 0-15,0-14 16,26-52 0,27 26-1,-27 40-15,14-1 0,-1 14 16,40 40-1,-53-14-15,1 27 16,-67 238 15,26-238-15,-105 66 0,26-185 15,159-119 0,-27 159-31,80 26 31,-92 13-31,12 0 0,40 93 32,27-40-1</inkml:trace>
  <inkml:trace contextRef="#ctx0" brushRef="#br0" timeOffset="43366.33">8797 13322 0,'14'-13'16,"-28"26"-16,14-66 31,-13 66-31,-40 67 31,27 52 1,105-53-1,-52-79-31,78-92 31,-91-80 0,-54 132-15,-92 93 15,92-27-31,-13 67 16</inkml:trace>
  <inkml:trace contextRef="#ctx0" brushRef="#br0" timeOffset="43779.49">9022 13256 0,'0'-53'31,"0"106"-31,0-133 31,-13 173 0,0 105 1,53-65-1,39-160 0,-66 1-31,53-159 31,-52 105 1,-14 186-17,0-66 1,0 92 0,13-106-1,0 14 1</inkml:trace>
  <inkml:trace contextRef="#ctx0" brushRef="#br0" timeOffset="44430.61">9327 13229 0,'0'0'0,"0"-13"16,13 0-1,-13 79 16,0-53-15,0 14-16,0 52 16,-13-39-1,13 13 1,-14-80 15,14 14-15,-13-133-1,66-39 17,-27 159-32,94-14 31,-81 40-15,-12 13-16,12 53 15,-39-26-15,0-13 16,-66 78-1,40-78 1,-67 26 0,80-66 15,26-1-15,53-25-1,53 52 1,-92 0-1,39 66 1,-66-39 0,-106 26 15,80-52-31,-14-14 16,-39-27-1,52 14-15,-13-53 31,54 52-31</inkml:trace>
  <inkml:trace contextRef="#ctx0" brushRef="#br0" timeOffset="45420.16">9803 14288 0,'0'0'0,"-13"-27"31,39 14 1,172 145-1,54 27 0,-160-106 0</inkml:trace>
  <inkml:trace contextRef="#ctx0" brushRef="#br0" timeOffset="45651.62">10266 14102 0,'0'0'0,"-53"93"31,-93 158 1,-12 14-1,131-239-31,-13 41 31,40-81-31</inkml:trace>
  <inkml:trace contextRef="#ctx0" brushRef="#br0" timeOffset="46122.03">10491 14195 0,'0'0'31,"-13"-53"-31,13 40 16,0 66 15,52 53 0,41-27 0,13-106 1,-53-144-1,-53 65 0,-27 198 0,27 133 1,0-172-32,0 79 31,0-105-31</inkml:trace>
  <inkml:trace contextRef="#ctx0" brushRef="#br0" timeOffset="46491.75">11020 14155 0,'13'-39'32,"-26"39"-32,13 39 0,-53 1 31,40 119 0,66-53 0,39-120-15,-26-131 15,-66 105-15,-26-92-1,13 105 1,-93 41 0,79-1-1,-39 79 1</inkml:trace>
  <inkml:trace contextRef="#ctx0" brushRef="#br0" timeOffset="46901.08">11748 13983 0,'0'0'0,"0"-39"15,0 25-15,-93 14 31,-92 67 1,158-54-32,1 0 15,-1 53 1,41-53 0,118 67-1,-92-54 1,105 54-1,-118-67-15,-14 0 16,-66 80 0,13-80-1,-132 53 1,132-66 0,-26-66-1,80 39-15</inkml:trace>
  <inkml:trace contextRef="#ctx0" brushRef="#br0" timeOffset="47902.45">11867 14195 0,'0'0'0,"26"13"15,-13 14 16,0-27-15,14 13 0,-14-13-1,27 0 1,-27-40 0,0 27-1,1-66 1,-14 65-1,-53-25 1,26 39-16,-105 92 31,119-65-15,-14 92 0,27-93-1,80 40 1,92-105 15,-53-107 0,-53-13 1,-53 107-1,-39 78 0,26 40 0,0-39-31,39 39 32,-26-53-32,54 66 31,-81-26 0,-65-66 0,79-106 1,145-66-1,-39 105 0,-92 80-31,-41 14 47,-13-1-16,54 53-15,-1-53-1,27 93 17,-14-13-17,-39-80 1,-40 0 0,40-13-1,-27-40 1</inkml:trace>
  <inkml:trace contextRef="#ctx0" brushRef="#br0" timeOffset="48104.58">12634 13957 0,'0'0'0,"26"26"16,-26-12 0,-13 65-1,0-66 1,13 80-1,0-67 1,0 27 0,13-53-1</inkml:trace>
  <inkml:trace contextRef="#ctx0" brushRef="#br0" timeOffset="48239.01">12687 13785 0,'0'0'0,"-13"-27"16,-14 54 15</inkml:trace>
  <inkml:trace contextRef="#ctx0" brushRef="#br0" timeOffset="49058.83">12819 13904 0,'53'13'16,"-106"-26"-16,132 39 16,-65-12-16,25 12 15,-25 1 1,-28 25 0,14-25-1,-13-1-15,-13 67 16,-1 13 15,54-80-15,39-26-1,53-92 17,-106 65-32,0-12 15,-66-147 16,-66 133 1,40 120-1,79-54-31,26 40 31,80-53 0,66-1072 1,13 1985-1,-171-913-31,25 66 31,-39 93 0,0-133-31,0 27 32,27-92-1,26-81 0,0 41 0,-27 158 1,14 1-17,39 12 17,-26-105-17,0-93 16,-53 53-31</inkml:trace>
  <inkml:trace contextRef="#ctx0" brushRef="#br0" timeOffset="53275.81">5384 9671 0,'0'0'0,"-13"-14"16,0 14-16,0-13 31,-1 145 0,-25 239 1,-14-27-1,13-185 0</inkml:trace>
  <inkml:trace contextRef="#ctx0" brushRef="#br0" timeOffset="54044.54">4088 11536 0,'0'0'0,"-27"-93"16,27-105 15,14 92 0,-1 106-31,40 106 32,-40-66-32,40 184 31,-40-91 0,-26-160 0,0-198 1,13 159-32,0 13 0,39-119 31,14 212 0,0 132 0,-40-66 1,1-159-1,39-212 0,-40 226-31,0 12 16,80 173 15,-40 65 0,-14-131 0</inkml:trace>
  <inkml:trace contextRef="#ctx0" brushRef="#br0" timeOffset="54450.54">4789 11113 0,'0'0'0,"0"-53"16,-40 39 15,-79 81 0,106-41-15,0 93-1,66 0 17,52-132-1,-91 0-31,52-80 31,-26-26 0,-1 172 1,14 66-1,-26-79-16</inkml:trace>
  <inkml:trace contextRef="#ctx0" brushRef="#br0" timeOffset="54604.77">5014 11099 0,'0'-92'31,"0"184"-31,66-92 31,27 119 0,-80-92-31</inkml:trace>
  <inkml:trace contextRef="#ctx0" brushRef="#br0" timeOffset="54774.76">5054 10914 0,'-67'93'31,"134"-186"-31,-187 464 32,120-319-32,0-12 0,0 26 15</inkml:trace>
  <inkml:trace contextRef="#ctx0" brushRef="#br0" timeOffset="55121.17">5331 10742 0,'0'0'0,"-53"-79"31,53 26 1,93-27-1,-14 80 0,1 159 0,-67-119-31,53 251 32,-26-106-1,-40-172-31</inkml:trace>
  <inkml:trace contextRef="#ctx0" brushRef="#br0" timeOffset="55274.24">5490 10927 0,'-13'-53'31,"26"106"-31,27-132 32,-14 66-32,1 13 0,92-53 15</inkml:trace>
  <inkml:trace contextRef="#ctx0" brushRef="#br0" timeOffset="55933.34">5093 10253 0,'-304'92'16,"608"-184"-16,-1375 634 31,952-423-31,-146 357 32,411 80-1,277-358 0,238-237-15,93-292 15,-608 225-15,238-344-1,-292-92 16,-118 463-15,-252-173 0,172 213-1,-357-80 1,331 119 0,13 0-16,-305 79 15,186 106 16,238-158-15</inkml:trace>
  <inkml:trace contextRef="#ctx0" brushRef="#br0" timeOffset="59697.08">13401 11483 0,'13'-40'31,"1"40"-15,-1-26-1,0 26 1,-66 40 15,40-14-15,-14-13-16,-105 53 15,106-39 1,-27 13 0,53-27-1,79 40 1,133 26 15,-159-66-15,79 27-1,-79-14 1</inkml:trace>
  <inkml:trace contextRef="#ctx0" brushRef="#br0" timeOffset="59919.93">13494 11655 0,'0'0'0,"-40"0"31,53 0-15,186-26 0,131-67 15,-224 66-16</inkml:trace>
  <inkml:trace contextRef="#ctx0" brushRef="#br0" timeOffset="60392.13">14896 11364 0,'0'0'0,"53"-93"32,-119-12-1,-146 65 0,172 40-31,-105 106 31,224 52 1,159-39-1,-66-26 0,-251 0 0,-199-67 1,212-79-17</inkml:trace>
  <inkml:trace contextRef="#ctx0" brushRef="#br0" timeOffset="60651.07">15174 10967 0,'0'-26'31,"0"52"-31,-27-26 16,1 172-1,26-119 1,40 159 15,-27-159-31,66 132 32,-79-172-32</inkml:trace>
  <inkml:trace contextRef="#ctx0" brushRef="#br0" timeOffset="61387.06">15121 11509 0,'0'0'0,"-13"-13"32,145-13-1,133-54 0,-54 1 0,-211 0 1,-132 118-1,66 54-16,0 66 17,92-67-1,14-92 0,26-92 0,0-27 1,-53 92-17,1 120 17,12-27-17,53 0 16,40-145 1,-39-173-1,-80 67-15,-40 13 15,27 291 0,13-66-31,26 225 31,14-119 1,-27-159-32</inkml:trace>
  <inkml:trace contextRef="#ctx0" brushRef="#br0" timeOffset="61778.92">15954 11351 0,'0'0'16,"-13"-14"-16,-53 14 31,92 0 0,1 0-31,105-13 31,-92 13-31,119-53 16,-133 40 0,27-53-1,-53 53 1,-26-53 0,12 52-1,-12 1-15,-54 40 16,28 118 15,52-105-15,26 105-1,-13-118 1,53 39 0,-39-66-1,79-53 1</inkml:trace>
  <inkml:trace contextRef="#ctx0" brushRef="#br0" timeOffset="63096.07">15465 12078 0,'0'0'0,"13"-119"31,0 93-15,1-93 0,-14 79-1,-14-26 1,-25 66 0,-27 66-1,39-26 1,-26 251-1,119 66 17,-13-92-1,-53-239-15,-53 0-1,27-39 1,-54-119-1,67 92 1,13-132 0,13 146-1,40-40 1,-39 39 0,78-26-1,-65 27 1,79-14-1,-93 27 1,26 0 0,-25 13-1,-14-14 1,-14 67 15,1 106 0,26-119-15,40 66 0,-39-106-1,78-14 1,-65-12 0,52-106-1,-53 39 1,-26 67-1,0-14 1,-13 106 15,13-39-15,0-1-16,40 93 16,-27-106-1,93 14 1,-66-40-1,79-107 1,-93 81 0,14-186-1,-40 172 1,-40-93 0,0 133-1,-26 106 1,53-54-1,13 54 1,0-53-16,53 119 16,13-54-1,-26-65-15,39 13 16,-26-40-16,-13-13 16,119-66-1,-133 40 1,-39-107-1,0 107 1,-27 13-16</inkml:trace>
  <inkml:trace contextRef="#ctx0" brushRef="#br0" timeOffset="78963.25">24368 7064 0,'13'-39'31,"-92"-1"0,0 40-15,-305 106 15,-53 92 0,27 54 1,344-199-32,-198 238 31,171 0 0,172-13 0,93-120-15,424-12 15,383-107 1,119-91-1,53-160 0,-821 93-15,80-80-1,-13-131 17,-397-14-1,-436-66 0,-530 52 0,-13 292 1,53 185-1,463 93 0</inkml:trace>
  <inkml:trace contextRef="#ctx0" brushRef="#br0" timeOffset="79856.05">23495 8083 0,'-13'-66'31,"26"132"-31,-13-132 31,13 79-31,14 80 32,-14 79-1,-26-53 0,13-106-31,-14-26 31,-38-225 1,12 0-17,40 185 1,40-146 0,132 160 15,-14 131 0,-145-52-15,-26 92-1,0-92 1,-80 66 0,67-93-1,-27 27 1,53-54-1,79-25 1,107 25 15,-160 41-15,53 52 0,-79-39-1,-26 53 1,0-67-1,-14 0-15,-79 14 16,79-40 0,-105-66-1,131-13 1</inkml:trace>
  <inkml:trace contextRef="#ctx0" brushRef="#br0" timeOffset="81088.56">23998 7885 0,'0'0'16,"26"0"-1,-13 0-15,1 13 16,91 0 0,-65 0-1,119 40 1,-80 40 15,-105-27 0,-1-66-31,-65-13 32,92-106-1,145-27 0,14 93 0,-146 53-31,0 0 32,-26 14-32,-13 12 15,-27 53 16,53-52-31,0-1 16,40 27 0,-14-26-16,133-1 31,-133-26-15,93-40-1,-105-65 16,-134 12 1,-38 53-1,131 40-31,-12 0 31,118-13 0,-53 13-31,146-40 32,66 14-1,-171 79 0,-54 66 0,-13-93-31,13 40 32,0-52-32,40 12 31,40-92 0,-40-79 0,-53 65 1,13 93-1,27 80 0,-27-67-31,106 27 31,0-79 1,-53-120-1,-119-12 0,27 131-31,-106 27 31,92 13-31,-13 67 32,66-67-32</inkml:trace>
  <inkml:trace contextRef="#ctx0" brushRef="#br0" timeOffset="81397.95">26035 7594 0,'0'-67'32,"0"134"-32,-93-160 31,67 93-31,-27 53 31,132 66 0,93 0 1,-105-66-17,-54-40-15,-40 27 32,-118-53-17</inkml:trace>
  <inkml:trace contextRef="#ctx0" brushRef="#br0" timeOffset="81775.89">26233 7607 0,'0'0'16,"-26"79"-1,26-26 16,13-53-15,106 0 0,-79-13-1,26-27 1,27-39 0,-80-40-1,-40 92 1,-92-12-1,40 78 1,-14 94 0,93-94-1,40 107 1,-13-106 0,131 26-1,-105-66 1</inkml:trace>
  <inkml:trace contextRef="#ctx0" brushRef="#br0" timeOffset="82107.42">26657 7382 0,'0'0'0,"-13"-26"15,26 39-15,0-13 16,53 79-1,-26-39-15,-14-1 16,80 94 0,-93-107-1,-13 40 1,-92-119 15,79 27-15,-1 0-16,14-120 15,159-66 17,-132 212-17,39 27 1</inkml:trace>
  <inkml:trace contextRef="#ctx0" brushRef="#br0" timeOffset="87714.72">2328 10994 0,'-66'-14'31,"132"28"-31,-211-67 31,145 39-31,-27-25 31,54-1 1,52 119-1,1 120 0,-54-54 0,-52-105 1,-27-172-1,13-146 0,40 238-31,26-79 31,107 172 1,-1 146-1,-92-80 0,-67-119 0,-39-146-15,40-26 15,26 159-15,13 0-16,40 39 16,-40-13-1,93 120 16,-66-14 1,-40-93-17</inkml:trace>
  <inkml:trace contextRef="#ctx0" brushRef="#br0" timeOffset="88151.91">2686 10795 0,'-27'-26'15,"54"52"-15,-94-132 32,94 133-1,79 52-15,-14 40 15,-78-106-16,-1 67 1,-13-67 0,-13-13-1,-1-13 1,-12-159 0,26 119-1,-13-106 1,26 133-1,66 26 1,80 145 15,-133-118-15,93 92 0,-92-106-1,-1 0-15,1 0 16</inkml:trace>
  <inkml:trace contextRef="#ctx0" brushRef="#br0" timeOffset="88723.69">1945 10650 0,'0'0'0,"0"-67"15,13 54 1,225 13 0,-145 13-16,12 14 15,279 26 1,-133 0-1,120 26 1,-265-13 15</inkml:trace>
  <inkml:trace contextRef="#ctx0" brushRef="#br0" timeOffset="89033.51">2871 10213 0,'-13'13'0,"26"-26"0,-53 66 16,-39 106-1,39-80 1,0 14-16,-92 237 15,-53 279 17,172-530-17,-14 106 1,27-92 15,0-133-15</inkml:trace>
  <inkml:trace contextRef="#ctx0" brushRef="#br0" timeOffset="92031.3">8771 13930 0,'0'0'0,"26"80"16,-12-41-1,52 173 1,-40-159 0,67 251 15,-40-118 0,-53-160-31,0 0 16</inkml:trace>
  <inkml:trace contextRef="#ctx0" brushRef="#br0" timeOffset="92544.1">8599 13917 0,'-13'27'15,"26"-54"-15,-40 67 0,27 0 16,-13 118-1,13-131 1,-13 79 0,0-93-1,0 13 1,-1-118 15,41-120 0,-27 172-15,66-66 0,-40 106-1,107 93 1,-107-53-16,159 158 31,-92-145 0</inkml:trace>
  <inkml:trace contextRef="#ctx0" brushRef="#br0" timeOffset="93307.98">8043 14010 0,'27'-13'15,"12"-1"1,1 1 0,225-66-1,-159 39-15,26 0 16,463-132-1,-449 133 1,290-80 0,-370 92-1,93 1 1,-146 26 0,-39 13 15,-14-13-16,27 13-15</inkml:trace>
  <inkml:trace contextRef="#ctx0" brushRef="#br0" timeOffset="104116.89">14526 13269 0,'13'0'15,"0"0"1,0 0-1,1-13 1,-41 13 31,1 0-31,-120 26-1,-52 80 16,171-93-15,27 67 0,53-54-1,79 14 1,-92-27-16,92 40 16,-92-40-1,0 53 1,-40-26-16,0-14 15,-80 67 1,1-40 0,-80-27-1,93-92 1</inkml:trace>
  <inkml:trace contextRef="#ctx0" brushRef="#br0" timeOffset="104345.04">14327 13242 0,'0'0'0,"0"-39"16,0 26-1,-13 13 1,13 26 0,53 80-1,13 39 1,66 120 15,-118-212-15,25 92-1</inkml:trace>
  <inkml:trace contextRef="#ctx0" brushRef="#br0" timeOffset="104776.17">15266 13309 0,'0'0'0,"-39"-53"15,-120 92 16,-13 80 1,132-39-1,186 12 0,-106-78-31,118 52 31,-131-53-31,-14 80 32,-185 12-1,-13-105 0,145-52-15</inkml:trace>
  <inkml:trace contextRef="#ctx0" brushRef="#br0" timeOffset="105028.98">14949 13097 0,'-40'-27'31,"80"54"-31,-67 26 31,27-27-31,67 173 31,52 145 1,-66-172-1</inkml:trace>
  <inkml:trace contextRef="#ctx0" brushRef="#br0" timeOffset="105497.07">15954 13176 0,'0'0'0,"0"-66"32,-158 79-1,-67 80 0,145 26 0,160-13 1,-41-80-32,147 27 31,-147-39-31,133 52 31,-145 26 0,-199 14 1,-66-79-1,172-107-15</inkml:trace>
  <inkml:trace contextRef="#ctx0" brushRef="#br0" timeOffset="105763">15677 13137 0,'-14'-14'0,"28"28"0,-41-28 16,14 14-16,-40 0 31,106 53 0,66 146 1,-13 92-1,-93-238-31,27 145 31</inkml:trace>
  <inkml:trace contextRef="#ctx0" brushRef="#br0" timeOffset="107362.7">16338 13639 0,'0'0'0,"-13"14"15,-14 39 1,27-40 0,14 40-1,-1-27 1,0 27-1,-13-40 1,13 0 0,0-79 15,-13 27-15,27-173-1,-14 133 1,14-173-1,-14 199 1,13-53 0,-12 106-1,12 67 1,-13-28 0,40 80-1,-40-92-15,1-14 16,25 27-1,-25-40 1,52-66 0,13-120 15,-52 147-15,-14-1-16,13-13 15,1 66 16,-14 1-15,0-1 0,80-106 15,-80 54-15,66-147-1,-26-78 16,-40 171 1,-13 173-1,0 25 0,0-91-31,14-14 31,25-146 1,1-92-1,-27 92 0,-13 120 0,0 52 1,-13 1-1,0-27 0,-14-1019 0,-26 2011 1,-66-899-1,27 53 0,92-120-31,-27 53 31,41-92 1,38-66-17,41-106 17,-14 52-1,-65 133-16,25 53 1,120 172 15,-80-132-15</inkml:trace>
  <inkml:trace contextRef="#ctx0" brushRef="#br0" timeOffset="113734.7">21167 6813 0,'-53'-66'32,"106"132"-32,-159-185 31,106 159 0,0-1-31,13 186 31,14 331 1,-14-212-1,13-199 0,-26-131-31,53-41 31,159-65 1,119-1-1,-54 53 0,-171 40 0,-106-13-15</inkml:trace>
  <inkml:trace contextRef="#ctx0" brushRef="#br0" timeOffset="114261.91">21153 6773 0,'0'0'0,"-39"-26"15,39 13-15,39-40 32,-12 40-17,277-120 1,53 27 15,-317 106-15,66 14-1,-93-1 1,0 53 0,-13-39-1,0 131 1,0-105 0,14 13-16,-1 80 15,13 13 1,80 198-1,-93-304 1,53 92 0,-66-132-1,14 27 1,-28-66 15</inkml:trace>
  <inkml:trace contextRef="#ctx0" brushRef="#br0" timeOffset="114778.9">21643 7673 0,'0'-13'16,"0"-14"-1,-13 14 16,-27 66 1,27-40-17,0 67 1,26-54 0,26 1-1,14-27 1,40-27-1,-67-13 1,-12 27 0,-41-79-1,14 78-15,-13 1 16,-120 0 0,120 26-1,-54 27 1</inkml:trace>
  <inkml:trace contextRef="#ctx0" brushRef="#br0" timeOffset="116246.87">19341 7475 0,'0'0'0,"-66"-53"15,53 53 1,-1 0-16,1 0 16,40 132-1,-14-66 1,40 265 0,-27 92 15,-12-357-16,-1 133 1,-13-173 0,26 14-1,1-40 1,118-79 0,-92 52-1,304-105 1,-132 66-1,159-53 1,-173 52 0,54-12-1,-225 39 1,-40 27-16,-13 0 16</inkml:trace>
  <inkml:trace contextRef="#ctx0" brushRef="#br0" timeOffset="116792.1">19420 7475 0,'-66'-14'32,"132"28"-32,-132-41 15,132-13 1,305-158 15,-265 145-15,343-106-1,-65 80 17,-265 158-1,-92 14-15,26 145 15,-27-172-31,-13-13 15,53 132 1,-52-132-16,-1-13 16,40 92-1,-40-105-15,13 105 32,-26-92-1,-13-40-31</inkml:trace>
  <inkml:trace contextRef="#ctx0" brushRef="#br0" timeOffset="117322.08">20069 7924 0,'-14'0'15,"28"0"-15,-41 27 32,1 79-1,12 13 0,94-80 0,26-78 1,-93 12-32,0-52 31,-132 13 0,66 66-31</inkml:trace>
  <inkml:trace contextRef="#ctx0" brushRef="#br0" timeOffset="117913.87">20889 8612 0,'0'0'0,"-13"-79"32,-1 79-1,-12 106 0,13-67-31,-14 147 31,27-133-31,-13 171 32,26-91-1,0-107-31,54 1 16,184-107 15,-185 54-16,238-67 1,-211 80 0,225-40-1,-266 40 1,134-27 0,-173 27 15</inkml:trace>
  <inkml:trace contextRef="#ctx0" brushRef="#br0" timeOffset="118473.36">20889 8626 0,'0'0'0,"-93"13"16,93-26-16,119-67 31,-66 40-15,13-12-16,225-94 15,-185 106 1,291-92-1,-251 92 1,-27 14 0,-80 13-1,-25 13 1,-14 26 15,0 27 0,0 26-15,53 186 15,-40-199-15,53 146 0,-13-53 15,-53-133-31,0-13 15,-13 0 1,-1-13 0</inkml:trace>
  <inkml:trace contextRef="#ctx0" brushRef="#br0" timeOffset="119018.3">21444 9221 0,'0'0'15,"-39"13"1,26-13-1,-14 53 17,14-40-17,-53 93 1,39-53 0,-12 13-1,25-66 1,14 13-16,14 1 15,12-14 1,106-1046 0,-92 2012-1,132-1032 1,-132 53 0,-14 0-16,40-14 15,-66 1 16,-13 12-15,-27 1 0,-39-27-1,66 40 1,-27-13 0</inkml:trace>
  <inkml:trace contextRef="#ctx0" brushRef="#br0" timeOffset="119498.75">23336 8784 0,'-79'13'31,"158"-26"-31,-171 40 31,290-107 0,120-52 1,-279 119-32,67-27 31,-93 27-15</inkml:trace>
  <inkml:trace contextRef="#ctx0" brushRef="#br0" timeOffset="120643.48">23932 8758 0,'0'0'0,"0"-13"16,-14 26 15,14 0-15,14 106-1,12-13 1,0 106 0,-12-146-1,-1 13-15,53 146 16,-66-172 0,27 66-1</inkml:trace>
  <inkml:trace contextRef="#ctx0" brushRef="#br0" timeOffset="120872.82">23733 9829 0,'0'0'0,"13"14"31,1-14-15,78 0-1,-65 0 1,26 0-16</inkml:trace>
  <inkml:trace contextRef="#ctx0" brushRef="#br0" timeOffset="121079.05">24434 9578 0,'0'0'0,"0"-13"16,-92 79 15,-120 146 0,159-173-15,-26 41-16</inkml:trace>
  <inkml:trace contextRef="#ctx0" brushRef="#br0" timeOffset="127018.61">21299 10874 0,'-13'-39'31,"26"78"-31,-40-25 32,-39 303-1,-39 199 0,78-423-31,-92 304 31,26-133-15,-26 14 15,66-185 1,40-93-32,13 26 31,106 1 0,-53-27-31,291-40 31,661-1045 1,702 1985-1,357-967 0,-226 54 0,-1533 13-31,660 27 16,-779-41 15</inkml:trace>
  <inkml:trace contextRef="#ctx0" brushRef="#br0" timeOffset="128439.98">21881 10689 0,'0'0'0,"119"-13"16,609-66-1,-239 39 1,702-13-1,-874 40 1,1072-14 0,-1045 27-1,1059 14 1,-1073-14 0,1 13-16,582 0 15,317 27 16,-1045-27-15,358 27 0,-451-40-1,80 13 1,-158-13-16,-14 13 125,0 27-109,-14 92-1,-12 424 16,26-450-15,13 277 0,0 14 15,14-79 0,-27-239-15,13 53 15,-13-105 0,-66-54 1,-357-26-1,-1019-53 0</inkml:trace>
  <inkml:trace contextRef="#ctx0" brushRef="#br0" timeOffset="131680.73">21220 10782 0,'0'-27'31,"224"-26"0,478-66 1,-253 66-17,-382 53 16</inkml:trace>
  <inkml:trace contextRef="#ctx0" brushRef="#br0" timeOffset="134476.13">25347 9856 0,'0'0'0,"-13"-13"15,13-1-15,-66-25 32,-172 78-1,-278 133 0,53 66 0,211 27 1,318-14-1,1-211-31,422 79 31,675-79 0,-211-186 1,-252-105-1,-384-53 0,-542 13 0,120 238-31,-477-146 32,-543 146-1,331 252 0,596-107-15,132-52-16</inkml:trace>
  <inkml:trace contextRef="#ctx0" brushRef="#br0" timeOffset="135027.23">24686 10332 0,'0'0'0,"-40"-53"16,13 53-1,-78 40 1,78-14-1,-79 93 1,106-92 0,27 79-1,-1-93 1,173 13 0,-1-118 15,-185 65-16,14-105 1,-54 106 0,-78-67-1,65 93 1,0 0-16,-92 13 16,105 0-1</inkml:trace>
  <inkml:trace contextRef="#ctx0" brushRef="#br0" timeOffset="135583.39">25215 10398 0,'0'0'0,"13"-53"31,-66 0 1,-53 53-1,80 14-31,-54 78 31,67-52-31,0-14 0,0 80 16,26-79-16,93 26 31,-67-53-15,107-93-1,-93-145 16,-53 172-15,-27-120 0,27 160-1,-26 13 1,26 39 0,-13 159-1,66 27 16,13-106 1</inkml:trace>
  <inkml:trace contextRef="#ctx0" brushRef="#br0" timeOffset="136232.07">25665 10345 0,'0'0'0,"-14"-13"16,-78-80 15,65 80-31,-65 0 31,39 119-15,53-66-1,13 79 17,66-53-1,14-119 0,-80-13-15,14-106-1,-14 185 17,27 106-1,39 0 0,-66-106-15,80-13-1,-80-26 1,53-93 0,-53 66-1,-39-185 1,13 198 0,-14-1032-1,27 2170 16,66-859 1,-52-200-17,39 67 1</inkml:trace>
  <inkml:trace contextRef="#ctx0" brushRef="#br0" timeOffset="136855.94">25916 10345 0,'0'0'0,"-13"-13"15,52 13 17,-25 0-17,12-13-15,133-27 16,-106 27-1,92-27 1,-118 40 0,26-39-1,-53 25 1,-14 1-16,-25-13 16,12 12-1,-92 1 1,66 40-1,0 52 1,40-13 0,26 53-1,93-26 17,-79-80-17,92-26 1,-93 0-16,1-14 15,12-52 1,-39 39 0,14 14-16,-14-67 15,0 67 1,0 12-16,0 54 31,13 13-15,40 26-1,0-39 1,66 13 0,-93-53-1,40-27-15</inkml:trace>
  <inkml:trace contextRef="#ctx0" brushRef="#br0" timeOffset="139754.4">29475 8797 0,'0'0'0,"13"-13"15,40-66 17,-27-27-1,-39 80-31,-119-14 31,-173 159 0,252 66 1,345-26-1,51-53 0,-250 0 0,-119-80-31,-146 67 32,119-80-32,-132 13 31,92-145-15</inkml:trace>
  <inkml:trace contextRef="#ctx0" brushRef="#br0" timeOffset="139983.22">29752 8718 0,'0'0'0,"0"-13"0,-13 13 0,53 40 31,-14-14-16,1 0-15,65 107 16,-65-80-16,65 119 31,-78-106-15</inkml:trace>
  <inkml:trace contextRef="#ctx0" brushRef="#br0" timeOffset="140761.19">29885 9089 0,'0'0'0,"0"-40"16,26 27 0,1-1-16,78-25 15,-52 25 1,119-65-1,-92 53 1,-14-41 0,-66 54-1,-53 0 1,26 26 0,-92 40-1,66 0 1,40-26-1,13 25 1,53 28 0,-26-54-16,158 14 31,-93-80 0,-78 14-15,-14-67-1,0 67 1,-14-54 0,28 133 15,-1 13-15,40 14-1,-13-27 1,65-27-1,-25-132 17,-67 53-17,-26-145 1,-106-53 15,92 224-31,-52 93 31,79-26-15,66 158 0,-40-145-1,80 93 1,-79-120 0,-1 1-16,-13-14 0</inkml:trace>
  <inkml:trace contextRef="#ctx0" brushRef="#br0" timeOffset="141150.98">30718 8943 0,'0'-26'16,"13"26"-1,80-40 1,-53 27-1,118-27 1,-118 40 0,66-53-1,-93 40 1,-53-67 0,14 67-1,-106-13 1,79 65-1,0 54 1,53-14 0,79 54-1,-52-107 1,145 14 0,-133-40-1,54-27-15</inkml:trace>
  <inkml:trace contextRef="#ctx0" brushRef="#br0" timeOffset="141428.85">31274 8467 0,'-40'-53'31,"80"106"-31,-40-93 31,119 212 1,13 93-1,-119-226-31,27 54 15</inkml:trace>
  <inkml:trace contextRef="#ctx0" brushRef="#br0" timeOffset="142550.5">31737 8797 0,'-27'0'31,"54"0"-31,-67 0 16,67 0-1,-1-13 1,-13 13-16,67-39 31,-27-1-15,-40 0-1,-106-52 17,-52 78-1,52 147 0,93-94-31,106 147 31,106-134 1,-14-157-1,-119-120 0,-92 0 0,-79 198 1,52 133-1,119 27 0,-52-120-31,78 66 31,-38 0 1,-107 14-1,-39-66 0,79-120 0,26 66-31,212-316 32,-66 144-1,-159 186-31,-66 0 31,-66 79 0,27 26 1,145 54-1,-27-133-31,-13 0 0,133 54 31,-40-1 0,-186 0 1,-78-53-1,-14-39-16</inkml:trace>
  <inkml:trace contextRef="#ctx0" brushRef="#br0" timeOffset="144069.1">25625 10954 0,'0'0'0,"13"-40"15,-13 27 1,0 0 0,0 119 15,0-67-15,0 54-1,0 52 1,13-26-1,1-66 1</inkml:trace>
  <inkml:trace contextRef="#ctx0" brushRef="#br0" timeOffset="144301.97">25493 11337 0,'0'0'0,"-40"0"15,53 0 17,119 0-1,-92-13-31,53 13 15</inkml:trace>
  <inkml:trace contextRef="#ctx0" brushRef="#br0" timeOffset="144482.63">25916 11271 0,'13'-13'31,"-79"13"0,-93 79 0,133-52-31,-27 13 16</inkml:trace>
  <inkml:trace contextRef="#ctx0" brushRef="#br0" timeOffset="146216.09">25546 9499 0,'0'0'0,"0"-27"16,0 14 0,26-14-1,-13 14-15,40 26 32,-26-13-17,118 133 1,-118-94-1,78 67 1,-91-79 0,25 12-1</inkml:trace>
  <inkml:trace contextRef="#ctx0" brushRef="#br0" timeOffset="146508.51">26181 9459 0,'0'-13'15,"-14"13"17,-52 39-1,40-25-16,-1-1-15,-92 40 16,66-40 0,14 0-16,-41 27 15,67-14 17,39-26-32</inkml:trace>
  <inkml:trace contextRef="#ctx0" brushRef="#br0" timeOffset="151880.92">25744 11774 0,'0'0'31,"0"-13"94,-13-27-78,39-66-32,-13 80 1,67-106 15,-54 92-31,93-66 16,-79 80-1,119-41 17,-27 81-1,-119-14-31,80 79 31,-80-53-31,53 94 16,-66-94-1,27 80 1,-14-93 0,-13 53-1</inkml:trace>
  <inkml:trace contextRef="#ctx0" brushRef="#br0" timeOffset="152302.79">26366 11615 0,'-14'0'16,"28"0"-16,-41 0 31,14 14-15,66 25 31,-40-26-47,53 40 15,-39-53 1,12 27 0,-25-27-1,12-13 1,14-67 15,-27 54-15,14-27-1,-14 40 1,-26 26 15</inkml:trace>
  <inkml:trace contextRef="#ctx0" brushRef="#br0" timeOffset="152758.32">26035 12078 0,'0'0'0,"-13"-26"31,13 13-15,-40-1 0,-105 14 15,-14 0 0,119 0-15,67-26 15,39 26 0,-27 79 0,-39-65-31,14 12 16,12 67 0,-13-67-16,40 80 31,-13-66-15</inkml:trace>
  <inkml:trace contextRef="#ctx0" brushRef="#br0" timeOffset="153100.26">25837 12158 0,'-27'0'32,"54"0"-32,-27 53 31,26-40-31,172 27 31,-65-40-15,-67 0-16,265-53 31,-186 0 0,-132 0 0,-52 26 1,12 14-17</inkml:trace>
  <inkml:trace contextRef="#ctx0" brushRef="#br0" timeOffset="153532.16">27027 11721 0,'0'0'0,"-79"-26"16,79 12-1,40 1 1,65 93 31,-78-54-47,-14 67 16,-13-80-1,-26 27 16,12-40-31,-25-27 16,25 14 0,28-119-1,-1 92 1,93-106 0,-27 120 15</inkml:trace>
  <inkml:trace contextRef="#ctx0" brushRef="#br0" timeOffset="153964.6">27318 11814 0,'0'0'0,"-26"13"31,13-13-15,39 0 15,-13 0-15,53-27 0,-39 14-1,39-26 1,-66 12-1,13-39 1,-26 40 0,0 12-16,-67 1 15,54 26 1,-53 67 0,65-54-1,14 93 1,27-92-16,79 39 31,-80-66-15,14 0-16,39-13 15</inkml:trace>
  <inkml:trace contextRef="#ctx0" brushRef="#br0" timeOffset="154505.13">27768 11655 0,'0'0'0,"13"-66"15,-13 53 1,-26-14 0,-54 27 15,67 13-15,-40 67-1,40-67 1,13 13-16,0 41 15,13-54 1,0 0-16,40 13 16,-39-26-16,78-39 31,-79 12-15,1-52-1,-1 66 1,-13 0-1,-13 26 1,-1 93 0,14-40-1,27 66 1,-27-92 0,26 52-1,-12-65 16,-14-67 48</inkml:trace>
  <inkml:trace contextRef="#ctx0" brushRef="#br0" timeOffset="155040.48">28191 11311 0,'14'-79'31,"-28"158"-31,28-158 32,-14 92-32,-53 146 31,-40 211 0,40-145 0,40-132 1,26-160-1,14 41-31</inkml:trace>
  <inkml:trace contextRef="#ctx0" brushRef="#br0" timeOffset="155870.4">28324 11629 0,'-14'0'32,"14"13"15,0 0-32,-13 93 1,0-80-1,0 93 1,13-92 0,0-14-16,0 13 15,0-78 17,0 25-17,-13-132 1,13 120-1,13-120 1,0 119 0,53-13-1,27 146 17,-93-67-17,0 107 1,0-94-1,-66 54 1,52-80 0,-39 14-1,40-27 1,13-40 0,13 27-16,54 26 31,25 106 0,-79-93-15,54 67-1,-54-80 1,13-13-16</inkml:trace>
  <inkml:trace contextRef="#ctx0" brushRef="#br0" timeOffset="156274.92">28681 11761 0,'-13'-13'0,"26"26"0,-40-26 15,14 13-15,-13 0 16,12 26 0,14-13-1,14 0 1,12 1-1,1-14-15,-14 13 16,40-13 0,-40-13-16,40-27 31,-80-79 0,-65 106 0,12 132 1,67 26-1,146-105 0,-107-53-31</inkml:trace>
  <inkml:trace contextRef="#ctx0" brushRef="#br0" timeOffset="156646.03">29064 11642 0,'0'0'16,"14"-27"0,-54 1 15,-53 26 0,40 79 0,67 14 1,-1-80-32,66 40 31,27 0 0,-93-40-31,-26 40 31,-159-53 1,0-53-17</inkml:trace>
  <inkml:trace contextRef="#ctx0" brushRef="#br0" timeOffset="158557.01">28138 11152 0,'0'0'31,"0"-13"32,53-53-32,-53 39-31,67-92 31,-41 80-31,80-133 31,-80 119-31,107-265 32,-41-79-1,-79 27 0,-79 52-15,-66 27 15,105 225-15,-78-145-1,78 171 1,-79-106 0,80 120-1,-40-40 1,53 53-1,-14-1 1,14 14 15,13-26 126,-13-27-126,13 40-16,13-14-15</inkml:trace>
  <inkml:trace contextRef="#ctx0" brushRef="#br0" timeOffset="159182.28">28205 8202 0,'-14'0'63,"-25"13"-32,25-13-15,-91 27-1,-41-14 16,133-13-15,-40-26 0,40 12 15,13 28 16,0 25-16,13 80 0,40 27 1,13 26-1,-53-159-16,14 40 1,-14-27 15,-13-39 32,-13 13-48,13-13-15</inkml:trace>
  <inkml:trace contextRef="#ctx0" brushRef="#br0" timeOffset="165037.85">29686 11232 0,'13'0'16,"-13"-14"0,27 14 15,145 93 0,-119-67-31,0 14 16,198 119-1,-52-27 17,-160-105-17,-26-27-15,-13-14 16</inkml:trace>
  <inkml:trace contextRef="#ctx0" brushRef="#br0" timeOffset="165349.95">30282 11139 0,'0'0'0,"-40"27"15,-119 144 17,14 54-1,105-119-16,27 0 17,13-93-17</inkml:trace>
  <inkml:trace contextRef="#ctx0" brushRef="#br0" timeOffset="166047.07">30334 11139 0,'0'0'0,"-79"-13"31,39 13-31,-118 26 31,118-12-31,-172 131 32,159 53-1,67-171-31,91 79 31,54-67-15,145-91 15,-132-107 0,-238-66 1,27 185-32,-186-66 31,-13 159-16</inkml:trace>
  <inkml:trace contextRef="#ctx0" brushRef="#br0" timeOffset="167856.25">25704 12885 0,'0'-13'15,"0"53"17,0 171-1,40 120 0,26 0 0,-53-291-31</inkml:trace>
  <inkml:trace contextRef="#ctx0" brushRef="#br0" timeOffset="168464.67">25744 13825 0,'-106'26'16,"212"-52"-16,-318 92 15,80 26 1,53 41 15,211-67 1,265-79-1,105-40 0,-250-14-15,-40-52 15,-345 14 0,-290 78 0,0 54 1,356-14-32,-38 0 15</inkml:trace>
  <inkml:trace contextRef="#ctx0" brushRef="#br0" timeOffset="169230.23">25572 14089 0,'-13'53'31,"26"-106"-31,-39 119 0,12 80 32,1-93-32,-27 264 31,40-65 0,0-213-31,40 67 31,-27-93-31,80-26 32,-67 0-32,120-40 31,-93 40-31,238-27 16,66 14 30,-291 12-46,106-12 16,-132-1 15,-40 14-15,-27-13 15,27 13-31,0-120 16,-26-118 15,-27 0 0,40 211-15,-14-13 0,1 26-1,-1 199 16,67 67 1,-40-200-17,13 1-15</inkml:trace>
  <inkml:trace contextRef="#ctx0" brushRef="#br0" timeOffset="180350.92">18825 10663 0,'0'-40'16,"0"-26"15,0 39-31,53-25 31,13 78 1,-26 120-1,-27-27 0,-13-66 0,-13-93 1,0 13-32,13-105 31,0 92-31,53-105 31,26 145 0,-26 119 1,-40-13-1,-13-93-31,0 0 15,0-39 17,27-120-1,-27 120-31,66-80 31,40 172 0,-27 80 1,-66-80-17</inkml:trace>
  <inkml:trace contextRef="#ctx0" brushRef="#br0" timeOffset="180762.93">19447 10319 0,'0'0'16,"0"-27"-1,26 80 17,54 80-1,-67-120-31,27 40 31,-27-80 0,-26-52-15,39-133 15,53 173 0,-12 197 1,-41 14-1,-26-145-31</inkml:trace>
  <inkml:trace contextRef="#ctx0" brushRef="#br0" timeOffset="181244.3">19381 9710 0,'-437'-793'31,"874"594"-31,-1284 1866 31,847-1244 1,265-105-1,198-239 0,92-304 0,-449 159-31,93-93 16,25-264 15,-422 0 0,-424 105 1,-26 384-1,436 40-31</inkml:trace>
  <inkml:trace contextRef="#ctx0" brushRef="#br0" timeOffset="194618.23">30454 9406 0,'0'0'0,"-14"-13"31,14 0 0,133-54 0,131-12 1,-224 66-32,145-53 31,-158 52-31</inkml:trace>
  <inkml:trace contextRef="#ctx0" brushRef="#br0" timeOffset="194884.38">30599 9604 0,'0'0'0,"106"-39"32,-80 26-17,173-67 1,-146 54 0,39-14-16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8.947"/>
    </inkml:context>
    <inkml:brush xml:id="br0">
      <inkml:brushProperty name="width" value="0.05" units="cm"/>
      <inkml:brushProperty name="height" value="0.05" units="cm"/>
    </inkml:brush>
  </inkml:definitions>
  <inkml:trace contextRef="#ctx0" brushRef="#br0">426 170 24575,'1'-7'0,"0"0"0,0 0 0,1 1 0,0-1 0,5-12 0,-5 14 0,0 0 0,0-1 0,-1 0 0,1 1 0,-1-1 0,0 0 0,0-7 0,-1 11 0,-1 0 0,1 0 0,-1 0 0,1 0 0,-1 0 0,0 1 0,0-1 0,0 0 0,0 0 0,0 0 0,0 1 0,0-1 0,-1 1 0,1-1 0,0 1 0,-1-1 0,0 1 0,1 0 0,-1-1 0,0 1 0,1 0 0,-1 0 0,0 1 0,0-1 0,-3-1 0,-10-3 0,0 0 0,0 1 0,-1 0 0,0 2 0,0-1 0,0 2 0,0 0 0,-19 2 0,24 0 0,0 0 0,0 0 0,0 1 0,1 0 0,-1 1 0,1 0 0,-1 1 0,1 0 0,0 1 0,0 0 0,1 1 0,-17 12 0,23-16 0,1 1 0,-1-1 0,1 1 0,-1 0 0,1 0 0,0 0 0,0 0 0,0 0 0,1 0 0,-1 1 0,1-1 0,0 1 0,-1-1 0,2 1 0,-1 0 0,0 5 0,1-4 0,0 1 0,0-1 0,1 0 0,0 0 0,0 1 0,1-1 0,-1 0 0,1 0 0,0 0 0,4 6 0,4 5 0,1 0 0,0-1 0,1 0 0,1-1 0,19 17 0,9 3 0,2-1 0,67 39 0,1 0 0,-105-67 0,0-1 0,0 1 0,0 0 0,0 1 0,6 7 0,-11-12 0,0 0 0,-1 0 0,1 1 0,0-1 0,0 0 0,-1 0 0,1 1 0,-1-1 0,1 0 0,-1 1 0,0-1 0,1 0 0,-1 1 0,0-1 0,0 0 0,0 1 0,0-1 0,0 1 0,0-1 0,-1 0 0,1 1 0,0-1 0,-1 0 0,1 1 0,-1-1 0,1 0 0,-1 1 0,1-1 0,-1 0 0,0 0 0,0 0 0,0 0 0,0 0 0,0 0 0,0 0 0,-2 2 0,-4 2 0,0 0 0,-1-1 0,0 1 0,0-1 0,-1-1 0,1 0 0,-1 0 0,-16 3 0,-76 8 0,99-13 0,-31 1-195,1 0 0,-1-2 0,0-2 0,0-1 0,0-1 0,-48-13 0,30 0-6631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9.200"/>
    </inkml:context>
    <inkml:brush xml:id="br0">
      <inkml:brushProperty name="width" value="0.05" units="cm"/>
      <inkml:brushProperty name="height" value="0.05" units="cm"/>
    </inkml:brush>
  </inkml:definitions>
  <inkml:trace contextRef="#ctx0" brushRef="#br0">0 1 24575,'32'318'0,"-23"-252"0,5 34 0,58 386 0,41-8 0,-94-417 200,29 99-1765,-45-151-5261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9.541"/>
    </inkml:context>
    <inkml:brush xml:id="br0">
      <inkml:brushProperty name="width" value="0.05" units="cm"/>
      <inkml:brushProperty name="height" value="0.05" units="cm"/>
    </inkml:brush>
  </inkml:definitions>
  <inkml:trace contextRef="#ctx0" brushRef="#br0">8 0 24575,'-3'0'0,"-1"3"0,4 1 0,0 3 0,5 2 0,3 1 0,4 1 0,2 1 0,6 3 0,1 0 0,3 1 0,3-2 0,4 0 0,1-3 0,-4-4-8191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9.878"/>
    </inkml:context>
    <inkml:brush xml:id="br0">
      <inkml:brushProperty name="width" value="0.05" units="cm"/>
      <inkml:brushProperty name="height" value="0.05" units="cm"/>
    </inkml:brush>
  </inkml:definitions>
  <inkml:trace contextRef="#ctx0" brushRef="#br0">247 18 24575,'7'-12'0,"-11"7"0,3 5 0,0-1 0,0 1 0,0 0 0,0 0 0,0 0 0,-1 0 0,1 1 0,0-1 0,0 0 0,0 0 0,0 1 0,0-1 0,0 1 0,0-1 0,0 1 0,0-1 0,-2 2 0,-24 18 0,2 2 0,0 0 0,1 2 0,1 1 0,-23 33 0,38-46 100,0 0 0,-8 20 0,-3 7-1765,12-28-5161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4.318"/>
    </inkml:context>
    <inkml:brush xml:id="br0">
      <inkml:brushProperty name="width" value="0.05" units="cm"/>
      <inkml:brushProperty name="height" value="0.05" units="cm"/>
    </inkml:brush>
  </inkml:definitions>
  <inkml:trace contextRef="#ctx0" brushRef="#br0">338 189 24575,'18'-18'0,"-2"2"0,19-22 0,-31 33 0,0 0 0,-1 0 0,0 0 0,0-1 0,0 1 0,-1 0 0,1-1 0,-1 0 0,2-11 0,-4 16 0,0-1 0,1 0 0,-1 1 0,0-1 0,0 0 0,0 1 0,-1-1 0,1 0 0,0 1 0,-1-1 0,1 0 0,-1 1 0,1-1 0,-1 1 0,0-1 0,1 1 0,-1-1 0,0 1 0,0-1 0,0 1 0,0 0 0,-2-2 0,1 1 0,-1 1 0,0-1 0,1 1 0,-1-1 0,0 1 0,0 0 0,0 0 0,0 0 0,0 1 0,0-1 0,-4 0 0,-6 1 0,1-1 0,-1 2 0,1 0 0,-25 5 0,7 1 0,1 2 0,-1 0 0,-31 17 0,47-20 0,0 2 0,1-1 0,0 2 0,0 0 0,1 0 0,0 1 0,1 0 0,-13 16 0,21-23 0,1 1 0,-1-1 0,1 1 0,0 0 0,0 0 0,0 0 0,0 0 0,1 0 0,0 0 0,0 0 0,0 0 0,0 0 0,0 1 0,1 4 0,0-6 0,1 0 0,-1 1 0,1-1 0,0 0 0,0 0 0,0 0 0,0 0 0,0 0 0,1 0 0,0 0 0,-1 0 0,1 0 0,0-1 0,0 1 0,0-1 0,1 1 0,-1-1 0,1 0 0,2 2 0,7 4 0,0-1 0,0 0 0,1-1 0,-1-1 0,1 0 0,0 0 0,17 3 0,100 13 0,-113-19 0,61 5 0,-33-3 0,65 14 0,-107-18 0,0 1 0,0 0 0,-1 0 0,1 0 0,0 0 0,-1 0 0,1 1 0,-1-1 0,1 1 0,3 3 0,-6-5 0,0 0 0,1 1 0,-1-1 0,0 1 0,0-1 0,1 1 0,-1-1 0,0 1 0,0-1 0,0 1 0,1-1 0,-1 1 0,0-1 0,0 1 0,0-1 0,0 1 0,0-1 0,0 1 0,0-1 0,0 1 0,0-1 0,-1 2 0,1-1 0,-1 0 0,0 0 0,1 1 0,-1-1 0,0 0 0,0 0 0,0 0 0,0 0 0,0 0 0,0 0 0,0-1 0,-2 2 0,-14 8 0,0 0 0,0-2 0,-1 0 0,0-1 0,-25 6 0,-99 15 0,110-24-455,0-1 0,-52-2 0,49-4-6371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4.642"/>
    </inkml:context>
    <inkml:brush xml:id="br0">
      <inkml:brushProperty name="width" value="0.05" units="cm"/>
      <inkml:brushProperty name="height" value="0.05" units="cm"/>
    </inkml:brush>
  </inkml:definitions>
  <inkml:trace contextRef="#ctx0" brushRef="#br0">1 62 24575,'4'-3'0,"0"1"0,0-1 0,0 0 0,0 0 0,0 0 0,-1-1 0,0 0 0,6-6 0,12-13 0,-21 22 0,1 1 0,-1 0 0,1-1 0,0 1 0,-1 0 0,1-1 0,0 1 0,-1 0 0,1 0 0,0 0 0,0 0 0,-1 0 0,1 0 0,0 0 0,-1 0 0,1 0 0,0 0 0,-1 0 0,1 0 0,0 1 0,-1-1 0,1 0 0,0 0 0,-1 1 0,1-1 0,0 0 0,-1 1 0,1-1 0,-1 1 0,1-1 0,-1 1 0,1-1 0,-1 1 0,1-1 0,-1 1 0,1-1 0,-1 1 0,1 1 0,18 30 0,-15-24 0,28 52 0,4-2 0,1-1 0,4-3 0,63 69 0,-85-106-1365,-3-4-5461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4.979"/>
    </inkml:context>
    <inkml:brush xml:id="br0">
      <inkml:brushProperty name="width" value="0.05" units="cm"/>
      <inkml:brushProperty name="height" value="0.05" units="cm"/>
    </inkml:brush>
  </inkml:definitions>
  <inkml:trace contextRef="#ctx0" brushRef="#br0">225 44 24575,'1'-4'0,"-1"0"0,-1 0 0,1 0 0,0 0 0,-1 1 0,0-1 0,-2-7 0,3 11 0,0 0 0,-1-1 0,1 1 0,0 0 0,0-1 0,-1 1 0,1 0 0,0-1 0,0 1 0,-1 0 0,1 0 0,0-1 0,-1 1 0,1 0 0,0 0 0,-1 0 0,1-1 0,-1 1 0,1 0 0,0 0 0,-1 0 0,1 0 0,-1 0 0,1 0 0,0 0 0,-1 0 0,1 0 0,-1 0 0,1 0 0,-2 0 0,1 1 0,-1 0 0,1 0 0,-1-1 0,1 1 0,-1 0 0,1 0 0,0 0 0,0 0 0,-1 1 0,-1 1 0,-44 50 0,-76 74 0,121-125 0,1-1 0,-1 1 0,0-1 0,0 1 0,1 0 0,-1 0 0,1 0 0,-1 0 0,1 0 0,0 0 0,-2 5 0,3-7 0,0 0 0,0 1 0,0-1 0,0 1 0,0-1 0,0 0 0,0 1 0,0-1 0,0 0 0,0 1 0,1-1 0,-1 0 0,0 1 0,0-1 0,0 0 0,0 1 0,1-1 0,-1 0 0,0 0 0,0 1 0,1-1 0,-1 0 0,0 0 0,1 1 0,-1-1 0,0 0 0,1 0 0,20 5 0,79 3-341,-1 4 0,0 5-1,130 39 1,-213-51-6485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5.321"/>
    </inkml:context>
    <inkml:brush xml:id="br0">
      <inkml:brushProperty name="width" value="0.05" units="cm"/>
      <inkml:brushProperty name="height" value="0.05" units="cm"/>
    </inkml:brush>
  </inkml:definitions>
  <inkml:trace contextRef="#ctx0" brushRef="#br0">120 294 24575,'0'-5'0,"-1"0"0,0-1 0,-1 1 0,1 0 0,-1 0 0,0 0 0,-3-6 0,3 8 0,0-1 0,1 1 0,-1-1 0,1 0 0,0 0 0,0 0 0,0 0 0,0 0 0,1 0 0,-1-7 0,1 11 0,0 0 0,0 0 0,0 0 0,0-1 0,0 1 0,0 0 0,0 0 0,0 0 0,0 0 0,0 0 0,0 0 0,1 0 0,-1 0 0,0-1 0,0 1 0,0 0 0,0 0 0,0 0 0,0 0 0,0 0 0,0 0 0,0 0 0,0 0 0,0 0 0,0 0 0,0 0 0,1 0 0,-1 0 0,0 0 0,0-1 0,0 1 0,0 0 0,0 0 0,0 0 0,0 0 0,0 0 0,0 0 0,1 0 0,-1 0 0,0 0 0,0 0 0,0 0 0,0 0 0,0 0 0,0 0 0,0 0 0,0 0 0,1 1 0,-1-1 0,0 0 0,0 0 0,6 5 0,6 11 0,-12-16 0,78 137 332,-14-23-2029,-49-91-5129</inkml:trace>
  <inkml:trace contextRef="#ctx0" brushRef="#br0" timeOffset="1">0 4 24575,'0'-3'0,"0"2"0,0 4 0,3 5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5.662"/>
    </inkml:context>
    <inkml:brush xml:id="br0">
      <inkml:brushProperty name="width" value="0.05" units="cm"/>
      <inkml:brushProperty name="height" value="0.05" units="cm"/>
    </inkml:brush>
  </inkml:definitions>
  <inkml:trace contextRef="#ctx0" brushRef="#br0">0 145 24575,'1'0'0,"0"0"0,1 1 0,-1-1 0,0 1 0,0-1 0,0 1 0,0 0 0,0-1 0,0 1 0,0 0 0,0 0 0,0 0 0,0-1 0,-1 1 0,1 0 0,1 2 0,14 22 0,-9-14 0,184 263 0,-179-256 0,-1 0 0,0 0 0,16 39 0,-25-44 0,-10-17 0,-12-18 0,-15-24 0,3-1 0,-40-75 0,59 95 0,0 0 0,2-1 0,1-1 0,1 0 0,2 0 0,-6-45 0,12 67 0,1 0 0,0 0 0,0 0 0,0 0 0,1-1 0,2-7 0,-2 12 0,-1 1 0,1 0 0,0-1 0,0 1 0,0 0 0,0 0 0,1 0 0,-1-1 0,1 1 0,-1 1 0,1-1 0,0 0 0,-1 0 0,1 1 0,0-1 0,0 1 0,0-1 0,1 1 0,-1 0 0,0 0 0,3-1 0,5-1 0,-1 1 0,1 1 0,-1 0 0,1 0 0,-1 1 0,1 0 0,-1 0 0,1 1 0,-1 1 0,1-1 0,-1 2 0,13 4 0,-4-1 0,-1 1 0,1 1 0,-2 0 0,1 1 0,20 16 0,-31-20 0,0-1 0,-1 1 0,0 0 0,0 0 0,-1 1 0,1-1 0,-1 1 0,0 0 0,-1 0 0,0 1 0,5 12 0,-7-16 0,0 0 0,0 0 0,0 0 0,-1 1 0,0-1 0,0 0 0,0 0 0,0 1 0,0-1 0,0 0 0,-1 0 0,0 0 0,1 1 0,-1-1 0,0 0 0,-1 0 0,1 0 0,-1 0 0,1-1 0,-1 1 0,0 0 0,0-1 0,0 1 0,0-1 0,0 1 0,-1-1 0,-4 3 0,0 0-105,-1 0 0,1-1 0,-1 0 0,0-1 0,0 0 0,0 0 0,-1 0 0,1-1 0,0-1 0,-1 1 0,0-1 0,-14-1 0,-7-1-6721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6.002"/>
    </inkml:context>
    <inkml:brush xml:id="br0">
      <inkml:brushProperty name="width" value="0.05" units="cm"/>
      <inkml:brushProperty name="height" value="0.05" units="cm"/>
    </inkml:brush>
  </inkml:definitions>
  <inkml:trace contextRef="#ctx0" brushRef="#br0">4 27 24575,'-3'0'0,"2"0"0,4-3 0,5-1 0,6 1 0,7-3 0,5 0 0,-1 1-8191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6.340"/>
    </inkml:context>
    <inkml:brush xml:id="br0">
      <inkml:brushProperty name="width" value="0.05" units="cm"/>
      <inkml:brushProperty name="height" value="0.05" units="cm"/>
    </inkml:brush>
  </inkml:definitions>
  <inkml:trace contextRef="#ctx0" brushRef="#br0">31 354 24575,'-3'0'0,"-4"3"0,-4 0 0,4 1 0,5-1 0,9-1 0,9-3 0,8-5 0,8-5 0,7-2 0,6-3 0,-4 2-8191</inkml:trace>
  <inkml:trace contextRef="#ctx0" brushRef="#br0" timeOffset="1">406 46 24575,'0'-3'0,"-3"-3"0,-4-4 0,-1-4 0,2 5 0,4 5 0,2 11 0,4 5 0,5 8 0,4 8 0,1 6 0,3 3 0,0 1 0,1-4 0,3-1 0,0-3 0,-2-8-8191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9.349"/>
    </inkml:context>
    <inkml:brush xml:id="br0">
      <inkml:brushProperty name="width" value="0.05" units="cm"/>
      <inkml:brushProperty name="height" value="0.05" units="cm"/>
    </inkml:brush>
  </inkml:definitions>
  <inkml:trace contextRef="#ctx0" brushRef="#br0">1 160 24575,'2'0'0,"1"0"0,-1 0 0,0 0 0,1 1 0,-1-1 0,0 1 0,1-1 0,-1 1 0,0 0 0,0 0 0,1 0 0,-1 0 0,0 1 0,0-1 0,0 0 0,3 4 0,-2-2 0,-1 0 0,0 1 0,1-1 0,-1 0 0,-1 1 0,1 0 0,0-1 0,-1 1 0,2 5 0,0 8 0,0 0 0,-1-1 0,-1 33 0,-1-35 0,-3 309 0,5-346 0,8-43 0,-1 16 0,-2-2 0,54-292 0,-58 329 0,13-38 0,-14 49 0,-1 0 0,1 0 0,0 0 0,0 1 0,0-1 0,1 1 0,-1-1 0,1 1 0,0 0 0,4-4 0,-6 6 0,0 1 0,0-1 0,0 1 0,0-1 0,0 0 0,0 1 0,0 0 0,1-1 0,-1 1 0,0 0 0,0-1 0,0 1 0,0 0 0,1 0 0,-1 0 0,0 0 0,0 0 0,0 1 0,1-1 0,-1 0 0,2 1 0,0 0 0,-1 1 0,1-1 0,0 1 0,-1-1 0,1 1 0,-1 0 0,1 0 0,2 3 0,3 5 0,0 1 0,0-1 0,6 13 0,-13-22 0,28 53 140,33 82 0,11 64-360,-20-54-1205,-38-107-5401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6.681"/>
    </inkml:context>
    <inkml:brush xml:id="br0">
      <inkml:brushProperty name="width" value="0.05" units="cm"/>
      <inkml:brushProperty name="height" value="0.05" units="cm"/>
    </inkml:brush>
  </inkml:definitions>
  <inkml:trace contextRef="#ctx0" brushRef="#br0">0 204 24575,'0'-84'0,"1"101"0,1-1 0,0 1 0,1 0 0,1-1 0,1 0 0,0 0 0,1 0 0,0-1 0,16 27 0,-16-32 0,1 1 0,-1-2 0,1 1 0,1-1 0,0 0 0,0-1 0,1 0 0,0 0 0,0-1 0,1 0 0,0 0 0,0-1 0,1-1 0,18 8 0,-24-11 0,0-1 0,0 0 0,0 0 0,0 0 0,0-1 0,1 0 0,-1 0 0,0 0 0,0 0 0,0-1 0,0 0 0,0 0 0,0 0 0,0-1 0,0 1 0,6-4 0,-5 1 0,0 1 0,-1-1 0,0 0 0,0-1 0,0 1 0,-1-1 0,1 0 0,-1 0 0,0 0 0,-1-1 0,6-9 0,-4 4 0,0-1 0,0 0 0,-2 0 0,1 0 0,-1 0 0,-1-1 0,0 1 0,-1-1 0,0 1 0,-1-1 0,-1 0 0,-3-23 0,1 23 0,-1 0 0,0 1 0,-1-1 0,-1 1 0,0 0 0,-1 0 0,0 1 0,0-1 0,-16-16 0,19 24 0,0 0 0,-1 0 0,1 0 0,-1 0 0,0 1 0,0 0 0,0 0 0,-1 0 0,1 1 0,-10-4 0,11 6 0,-1-1 0,1 0 0,0 1 0,0 0 0,0 0 0,-1 0 0,1 0 0,0 1 0,0 0 0,0 0 0,0 0 0,0 0 0,0 0 0,0 1 0,0 0 0,-5 3 0,2-1-195,1 1 0,0 0 0,0 0 0,0 1 0,1 0 0,-9 10 0,-4 10-6631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7.019"/>
    </inkml:context>
    <inkml:brush xml:id="br0">
      <inkml:brushProperty name="width" value="0.05" units="cm"/>
      <inkml:brushProperty name="height" value="0.05" units="cm"/>
    </inkml:brush>
  </inkml:definitions>
  <inkml:trace contextRef="#ctx0" brushRef="#br0">64 65 24575,'-5'-10'0,"3"6"0,0-1 0,0 1 0,0-1 0,-1 1 0,1 0 0,-1 0 0,0 0 0,0 1 0,-1-1 0,1 1 0,-8-6 0,10 8 0,1 1 0,-1 0 0,1 0 0,-1 0 0,1 0 0,-1 0 0,1-1 0,0 1 0,-1 0 0,1 0 0,-1 0 0,1 0 0,-1 0 0,1 0 0,-1 1 0,1-1 0,-1 0 0,1 0 0,-1 0 0,1 0 0,0 0 0,-1 1 0,1-1 0,-1 0 0,1 0 0,0 1 0,-1-1 0,1 0 0,0 1 0,-1-1 0,1 0 0,0 1 0,-1-1 0,1 0 0,0 1 0,0-1 0,-1 1 0,1-1 0,0 1 0,0-1 0,0 0 0,0 1 0,0-1 0,0 1 0,0-1 0,0 1 0,-2 24 0,4 2 0,2 0 0,1-1 0,9 31 0,30 75 0,44 81 0,-69-176 0,1 0 0,2-1 0,38 49 0,-52-76-273,0 0 0,1 0 0,0-1 0,12 9 0,2-2-6553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7.406"/>
    </inkml:context>
    <inkml:brush xml:id="br0">
      <inkml:brushProperty name="width" value="0.05" units="cm"/>
      <inkml:brushProperty name="height" value="0.05" units="cm"/>
    </inkml:brush>
  </inkml:definitions>
  <inkml:trace contextRef="#ctx0" brushRef="#br0">166 76 24575,'-1'-2'0,"1"0"0,-1 0 0,1 0 0,-1 0 0,0 0 0,0 0 0,1 0 0,-1 0 0,0 1 0,-1-1 0,1 0 0,0 1 0,-1-1 0,1 1 0,0-1 0,-1 1 0,0 0 0,1-1 0,-1 1 0,0 0 0,0 0 0,1 0 0,-4-1 0,1 0 0,0 1 0,1-1 0,-1 1 0,0 0 0,0 0 0,0 0 0,0 1 0,0-1 0,0 1 0,-8 0 0,7 2 0,1-1 0,0 0 0,0 1 0,0-1 0,0 1 0,0 0 0,1 1 0,-1-1 0,1 1 0,-1-1 0,1 1 0,0 0 0,0 0 0,0 1 0,0-1 0,1 0 0,-1 1 0,1 0 0,0-1 0,0 1 0,1 0 0,-1 0 0,1 0 0,-1 1 0,1-1 0,0 6 0,-1-1 0,0 1 0,2 0 0,-1 0 0,1 0 0,0 0 0,1 1 0,0-2 0,1 1 0,0 0 0,5 13 0,-4-14 0,2-1 0,-1 0 0,1 0 0,0 0 0,0 0 0,1-1 0,0 0 0,0 0 0,1-1 0,11 10 0,-7-9 0,-1 0 0,1 0 0,0-1 0,1-1 0,-1 0 0,1 0 0,20 5 0,-21-8 0,0 0 0,-1 0 0,1-1 0,0-1 0,0 0 0,-1 0 0,1-1 0,0 0 0,11-4 0,-14 3 0,-1 0 0,0-1 0,0 0 0,0 0 0,0-1 0,-1 1 0,1-1 0,-1-1 0,0 0 0,0 1 0,0-2 0,-1 1 0,7-10 0,-7 9 0,-1-1 0,0 0 0,0-1 0,0 1 0,-1-1 0,-1 1 0,1-1 0,-1 0 0,-1 0 0,1 0 0,-1 0 0,-1-1 0,1 1 0,-1 0 0,-1 0 0,0 0 0,0 0 0,0 0 0,-1 0 0,0 0 0,-7-15 0,6 15 0,-1 0 0,0 0 0,0 1 0,0 0 0,-1-1 0,-1 2 0,1-1 0,-1 1 0,0-1 0,0 2 0,-1-1 0,0 1 0,0 0 0,0 0 0,-1 1 0,1 0 0,-1 0 0,0 1 0,0 0 0,-13-3 0,11 4 0,1 0 0,0 1 0,-1 0 0,1 1 0,-1 0 0,1 0 0,-1 1 0,1 1 0,0-1 0,-1 1 0,1 1 0,-12 5 0,20-8 22,0 0-1,0 1 0,0-1 1,1 1-1,-1-1 0,0 1 1,1-1-1,-1 1 0,0 0 1,1-1-1,-1 1 0,1 0 1,-1-1-1,1 1 0,-1 1 1,1-2-73,0 1 1,0-1 0,0 1 0,0-1 0,0 0-1,0 1 1,0-1 0,0 0 0,0 1 0,0-1-1,1 0 1,-1 1 0,0-1 0,0 0 0,1 1-1,-1-1 1,0 0 0,0 0 0,1 1 0,-1-1 0,0 0-1,0 0 1,1 1 0,-1-1 0,0 0 0,1 0-1,-1 0 1,0 0 0,1 1 0,-1-1 0,1 0-1,-1 0 1,1 0 0,12 3-6776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8.379"/>
    </inkml:context>
    <inkml:brush xml:id="br0">
      <inkml:brushProperty name="width" value="0.05" units="cm"/>
      <inkml:brushProperty name="height" value="0.05" units="cm"/>
    </inkml:brush>
  </inkml:definitions>
  <inkml:trace contextRef="#ctx0" brushRef="#br0">15 238 24575,'-3'0'0,"-4"0"0,2-3 0,5-4 0,9 0 0,7-3 0,8-1 0,9-3 0,6-4 0,9-3 0,8-2 0,6-1 0,0 0 0,3 2 0,-5 2 0,-4 1 0,-11 4-8191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9.014"/>
    </inkml:context>
    <inkml:brush xml:id="br0">
      <inkml:brushProperty name="width" value="0.05" units="cm"/>
      <inkml:brushProperty name="height" value="0.05" units="cm"/>
    </inkml:brush>
  </inkml:definitions>
  <inkml:trace contextRef="#ctx0" brushRef="#br0">0 105 24575,'2'0'0,"0"0"0,0 0 0,-1 1 0,1-1 0,0 1 0,0 0 0,-1-1 0,1 1 0,0 0 0,-1 0 0,1 0 0,-1 0 0,1 0 0,-1 1 0,0-1 0,1 0 0,-1 1 0,0-1 0,0 1 0,0-1 0,0 1 0,0-1 0,1 4 0,3 5 0,-2 0 0,1 0 0,1 10 0,-2-11 0,80 253 0,-59-199 0,4-1 0,37 61 0,-61-115 0,13 20 0,-16-26 0,0-1 0,0 0 0,0 0 0,0 1 0,0-1 0,0 0 0,0 0 0,0 0 0,0 0 0,0 0 0,1-1 0,-1 1 0,0 0 0,1 0 0,-1-1 0,2 1 0,-3-1 0,1 0 0,-1 0 0,0 0 0,0 0 0,1-1 0,-1 1 0,0 0 0,0 0 0,0 0 0,1 0 0,-1-1 0,0 1 0,0 0 0,0 0 0,0 0 0,1-1 0,-1 1 0,0 0 0,0 0 0,0-1 0,0 1 0,0 0 0,0 0 0,0-1 0,0 1 0,0 0 0,0 0 0,0-1 0,0 1 0,0 0 0,0 0 0,0-1 0,0 1 0,0 0 0,0 0 0,0-1 0,0 1 0,0 0 0,-3-14 0,3 13 0,-32-96 0,-65-140 0,5 17 0,89 212 0,-3-6 0,2 0 0,-1-1 0,2 0 0,-3-19 0,5 31 0,1 0 0,0 1 0,-1-1 0,1 0 0,1 1 0,-1-1 0,0 1 0,1-1 0,-1 0 0,1 1 0,0-1 0,0 1 0,0-1 0,0 1 0,0 0 0,0-1 0,1 1 0,-1 0 0,1 0 0,0 0 0,-1 0 0,1 0 0,0 0 0,0 0 0,0 1 0,0-1 0,1 1 0,-1 0 0,0-1 0,1 1 0,4-1 0,1 0 0,0 0 0,1 1 0,-1 0 0,1 1 0,-1 0 0,1 0 0,-1 1 0,1 0 0,-1 0 0,1 1 0,-1 0 0,0 0 0,0 1 0,0 0 0,0 1 0,13 8 0,-12-7 0,-1 0 0,0 1 0,-1 0 0,1 0 0,-1 1 0,0 0 0,0 0 0,-1 0 0,0 1 0,-1 0 0,0 0 0,0 1 0,0 0 0,4 13 0,-7-17 14,-1 1 1,0-1-1,0 1 0,-1-1 0,0 1 1,0 0-1,0-1 0,0 1 0,-1 0 0,0-1 1,0 1-1,-1-1 0,1 1 0,-1-1 1,0 0-1,-1 0 0,1 0 0,-1 0 0,0 0 1,0-1-1,-1 1 0,1-1 0,-7 6 1,-1 0-229,0 0 1,0-1 0,-2 0-1,1-1 1,-1 0 0,0-1-1,-23 9 1,5-5-6613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9.353"/>
    </inkml:context>
    <inkml:brush xml:id="br0">
      <inkml:brushProperty name="width" value="0.05" units="cm"/>
      <inkml:brushProperty name="height" value="0.05" units="cm"/>
    </inkml:brush>
  </inkml:definitions>
  <inkml:trace contextRef="#ctx0" brushRef="#br0">0 107 24575,'0'-3'0,"0"-4"0,0-3 0,6-1 0,5 0 0,6 1 0,9-1 0,6-1 0,6 1 0,6 0 0,-6 2-8191</inkml:trace>
  <inkml:trace contextRef="#ctx0" brushRef="#br0" timeOffset="1">171 260 24575,'3'0'0,"4"0"0,3-3 0,6-3 0,7-2 0,4-4 0,-2-1-8191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19.693"/>
    </inkml:context>
    <inkml:brush xml:id="br0">
      <inkml:brushProperty name="width" value="0.05" units="cm"/>
      <inkml:brushProperty name="height" value="0.05" units="cm"/>
    </inkml:brush>
  </inkml:definitions>
  <inkml:trace contextRef="#ctx0" brushRef="#br0">18 47 24575,'0'-3'0,"0"-3"0,-3-5 0,-1-2 0,0 3 0,1 7 0,1 6 0,1 6 0,3 7 0,2 7 0,-1 5 0,1 3 0,1 3 0,0 1 0,-1 1 0,-1-4 0,3-3 0,-1-8-8191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0.031"/>
    </inkml:context>
    <inkml:brush xml:id="br0">
      <inkml:brushProperty name="width" value="0.05" units="cm"/>
      <inkml:brushProperty name="height" value="0.05" units="cm"/>
    </inkml:brush>
  </inkml:definitions>
  <inkml:trace contextRef="#ctx0" brushRef="#br0">1 55 24575,'0'-48'0,"0"42"0,0 31 0,0 3 0,-1 3 0,2 1 0,8 56 0,-8-79 0,1-1 0,0 0 0,1 0 0,0 0 0,0 0 0,0-1 0,1 1 0,0-1 0,1 0 0,0 0 0,0 0 0,0-1 0,1 0 0,0 0 0,11 9 0,-15-13 0,0 0 0,1-1 0,-1 1 0,0-1 0,1 0 0,-1 1 0,1-1 0,0 0 0,-1-1 0,1 1 0,0 0 0,0-1 0,0 0 0,-1 1 0,1-1 0,0 0 0,0 0 0,0-1 0,-1 1 0,1-1 0,0 1 0,0-1 0,-1 0 0,1 0 0,0 0 0,-1 0 0,1 0 0,2-3 0,-2 1 0,1 0 0,-1 0 0,0 0 0,0-1 0,0 0 0,0 1 0,-1-1 0,0 0 0,0 0 0,0 0 0,0-1 0,0 1 0,-1 0 0,0-1 0,0 1 0,1-8 0,-1 1 34,-1-1 1,0 1-1,0-1 0,-1 1 0,-1 0 0,0 0 0,-1 0 0,0 0 0,-8-21 1,7 23-178,-1 0 1,1 1 0,-1-1 0,-1 1-1,0 0 1,0 1 0,0-1 0,-1 1 0,0 1-1,0-1 1,-15-9 0,-8 0-6684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4.546"/>
    </inkml:context>
    <inkml:brush xml:id="br0">
      <inkml:brushProperty name="width" value="0.05" units="cm"/>
      <inkml:brushProperty name="height" value="0.05" units="cm"/>
    </inkml:brush>
  </inkml:definitions>
  <inkml:trace contextRef="#ctx0" brushRef="#br0">11 18 24575,'-10'-16'0,"10"15"0,6 10 0,4 11 0,0 1 0,-1 1 0,8 30 0,12 73 0,-21-87 0,20 86 147,18 89-13,-37-159-957,3 108 0,-12-131-6003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4.904"/>
    </inkml:context>
    <inkml:brush xml:id="br0">
      <inkml:brushProperty name="width" value="0.05" units="cm"/>
      <inkml:brushProperty name="height" value="0.05" units="cm"/>
    </inkml:brush>
  </inkml:definitions>
  <inkml:trace contextRef="#ctx0" brushRef="#br0">18 20 24575,'-2'0'0,"1"-1"0,0 1 0,0-1 0,0 1 0,0-1 0,0 0 0,0 0 0,0 1 0,0-1 0,0 0 0,0 0 0,1 0 0,-1 0 0,0 0 0,-1-2 0,2-2 0,11 11 0,15 12 0,-9-5 0,2 0 0,0-1 0,34 16 0,-46-25 0,0-1 0,0 0 0,0 0 0,1 0 0,-1-1 0,0 0 0,1-1 0,-1 0 0,1 0 0,-1 0 0,1-1 0,-1 0 0,1-1 0,-1 1 0,8-4 0,-4 0 0,-1 0 0,0 0 0,0-1 0,0 0 0,-1-1 0,0 0 0,0-1 0,12-13 0,-4 5 0,-17 16 0,1-1 0,-1 1 0,0-1 0,1 1 0,-1-1 0,1 1 0,-1-1 0,0 1 0,1 0 0,-1-1 0,1 1 0,-1 0 0,1-1 0,-1 1 0,1 0 0,0 0 0,-1 0 0,1-1 0,-1 1 0,1 0 0,-1 0 0,1 0 0,1 0 0,-4 12 0,-14 21 0,1-10-1365,0-2-5461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9.674"/>
    </inkml:context>
    <inkml:brush xml:id="br0">
      <inkml:brushProperty name="width" value="0.05" units="cm"/>
      <inkml:brushProperty name="height" value="0.05" units="cm"/>
    </inkml:brush>
  </inkml:definitions>
  <inkml:trace contextRef="#ctx0" brushRef="#br0">0 1 24575,'3'0'0,"4"2"0,6 5 0,10 4 0,9-1 0,0-1-8191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5.229"/>
    </inkml:context>
    <inkml:brush xml:id="br0">
      <inkml:brushProperty name="width" value="0.05" units="cm"/>
      <inkml:brushProperty name="height" value="0.05" units="cm"/>
    </inkml:brush>
  </inkml:definitions>
  <inkml:trace contextRef="#ctx0" brushRef="#br0">112 178 24575,'-6'-3'0,"-8"0"0,-4-1 0,-2 1 0,2-2 0,2 0 0,3-2 0,7 0 0,10-2 0,8 1 0,10-1 0,7-2 0,10-5 0,7-3 0,5-1 0,2 0 0,-2 4 0,-10 4-8191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5.569"/>
    </inkml:context>
    <inkml:brush xml:id="br0">
      <inkml:brushProperty name="width" value="0.05" units="cm"/>
      <inkml:brushProperty name="height" value="0.05" units="cm"/>
    </inkml:brush>
  </inkml:definitions>
  <inkml:trace contextRef="#ctx0" brushRef="#br0">0 24 24575,'0'3'0,"3"1"0,1 3 0,3 0 0,2-2 0,4 0 0,5-3 0,4-3 0,6-5 0,6-1 0,6-3 0,4-2 0,2 1 0,-8 2-8191</inkml:trace>
  <inkml:trace contextRef="#ctx0" brushRef="#br0" timeOffset="1">239 281 24575,'3'0'0,"3"0"0,5 0 0,2-3 0,6-1 0,7-3 0,6-3 0,3-2 0,4-3 0,-5 1-8191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5.896"/>
    </inkml:context>
    <inkml:brush xml:id="br0">
      <inkml:brushProperty name="width" value="0.05" units="cm"/>
      <inkml:brushProperty name="height" value="0.05" units="cm"/>
    </inkml:brush>
  </inkml:definitions>
  <inkml:trace contextRef="#ctx0" brushRef="#br0">8 13 24575,'-3'3'0,"-1"4"0,3 0 0,5 0 0,5-2 0,5-2 0,8-4 0,5-2 0,7-3 0,6-4 0,5-3 0,-5 1-8191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6.859"/>
    </inkml:context>
    <inkml:brush xml:id="br0">
      <inkml:brushProperty name="width" value="0.05" units="cm"/>
      <inkml:brushProperty name="height" value="0.05" units="cm"/>
    </inkml:brush>
  </inkml:definitions>
  <inkml:trace contextRef="#ctx0" brushRef="#br0">1 105 24575,'2'-7'0,"1"0"0,-1 1 0,-1-1 0,1 0 0,0-15 0,6-19 0,-8 41 0,0 0 0,0-1 0,0 1 0,0 0 0,0 0 0,0-1 0,0 1 0,0 0 0,0-1 0,0 1 0,0 0 0,0 0 0,0-1 0,1 1 0,-1 0 0,0 0 0,0-1 0,0 1 0,1 0 0,-1 0 0,0-1 0,0 1 0,0 0 0,1 0 0,-1 0 0,0 0 0,1-1 0,-1 1 0,0 0 0,0 0 0,1 0 0,-1 0 0,0 0 0,1 0 0,-1 0 0,1 0 0,6 10 0,2 20 0,22 188 0,-17-100 0,20 114 248,29 244-1861,-60-432-5213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7.233"/>
    </inkml:context>
    <inkml:brush xml:id="br0">
      <inkml:brushProperty name="width" value="0.05" units="cm"/>
      <inkml:brushProperty name="height" value="0.05" units="cm"/>
    </inkml:brush>
  </inkml:definitions>
  <inkml:trace contextRef="#ctx0" brushRef="#br0">4 70 24575,'-3'0'0,"2"0"0,4 0 0,5 0 0,6-3 0,4-1 0,5-3 0,3 1 0,5-3 0,1 1 0,2-1 0,1 0 0,-3 3 0,-1 2 0,-3 1 0,-3 2 0,-5 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7.561"/>
    </inkml:context>
    <inkml:brush xml:id="br0">
      <inkml:brushProperty name="width" value="0.05" units="cm"/>
      <inkml:brushProperty name="height" value="0.05" units="cm"/>
    </inkml:brush>
  </inkml:definitions>
  <inkml:trace contextRef="#ctx0" brushRef="#br0">158 33 24575,'3'-3'0,"1"-3"0,3-2 0,3-1 0,-1 3 0,-1 5 0,-5 7 0,-6 4 0,-5 7 0,-8 6 0,-6 5 0,-8 3 0,-8 3 0,-6 4 0,4-5-8191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7.996"/>
    </inkml:context>
    <inkml:brush xml:id="br0">
      <inkml:brushProperty name="width" value="0.05" units="cm"/>
      <inkml:brushProperty name="height" value="0.05" units="cm"/>
    </inkml:brush>
  </inkml:definitions>
  <inkml:trace contextRef="#ctx0" brushRef="#br0">1 56 24575,'0'3'0,"2"1"0,5 0 0,3-1 0,4-1 0,4-4 0,6-4 0,6-4 0,6-6 0,3-4 0,-3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8.371"/>
    </inkml:context>
    <inkml:brush xml:id="br0">
      <inkml:brushProperty name="width" value="0.05" units="cm"/>
      <inkml:brushProperty name="height" value="0.05" units="cm"/>
    </inkml:brush>
  </inkml:definitions>
  <inkml:trace contextRef="#ctx0" brushRef="#br0">1 55 24575,'0'3'0,"0"3"0,2 2 0,5-1 0,1-5 0,1-3 0,3-6 0,4-6 0,7-6 0,4-2 0,-3 1-8191</inkml:trace>
  <inkml:trace contextRef="#ctx0" brushRef="#br0" timeOffset="1">239 294 24575,'0'5'0,"-3"3"0,-1 2 0,4 0 0,3-5 0,6-3 0,5-5 0,8-5 0,5-7 0,-2-1-8191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28.757"/>
    </inkml:context>
    <inkml:brush xml:id="br0">
      <inkml:brushProperty name="width" value="0.05" units="cm"/>
      <inkml:brushProperty name="height" value="0.05" units="cm"/>
    </inkml:brush>
  </inkml:definitions>
  <inkml:trace contextRef="#ctx0" brushRef="#br0">1 13 24575,'0'3'0,"6"1"0,7 0 0,8-1 0,11-1 0,13-4 0,12-4 0,12-4 0,-7 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0.428"/>
    </inkml:context>
    <inkml:brush xml:id="br0">
      <inkml:brushProperty name="width" value="0.05" units="cm"/>
      <inkml:brushProperty name="height" value="0.05" units="cm"/>
    </inkml:brush>
  </inkml:definitions>
  <inkml:trace contextRef="#ctx0" brushRef="#br0">8 168 24575,'0'0'0,"-1"0"0,1-1 0,-1 1 0,1 0 0,0 0 0,-1 0 0,1 0 0,0 0 0,-1-1 0,1 1 0,0 0 0,-1 0 0,1-1 0,0 1 0,0 0 0,-1 0 0,1-1 0,0 1 0,0 0 0,-1-1 0,1 1 0,0 0 0,0-1 0,0 1 0,0-1 0,0 1 0,-1 0 0,1-1 0,0 1 0,0 0 0,0-1 0,0 1 0,0-1 0,0 1 0,0 0 0,0-1 0,1 1 0,-1 0 0,0-1 0,0 1 0,0-1 0,0 1 0,0 0 0,1-1 0,-1 1 0,0 0 0,0-1 0,1 1 0,9-21 0,-10 20 0,8-12 0,1 0 0,0 1 0,0 0 0,22-20 0,-25 26 0,-1 1 0,1 1 0,1-1 0,-1 1 0,1 0 0,-1 0 0,1 1 0,0 0 0,1 0 0,-1 1 0,13-3 0,-17 5 0,-1-1 0,1 1 0,0 0 0,0 0 0,0 0 0,-1 1 0,1-1 0,0 1 0,0-1 0,-1 1 0,1 0 0,0 0 0,-1 0 0,1 0 0,-1 1 0,1-1 0,1 2 0,0 0 0,-1 0 0,0 0 0,-1 1 0,1-1 0,-1 0 0,1 1 0,-1 0 0,0-1 0,0 1 0,1 5 0,1 4 0,0 1 0,-1 0 0,-1-1 0,0 1 0,-1 27 0,-2-15 0,-1 0 0,-1 0 0,-2 0 0,0 0 0,-2-1 0,-1 0 0,-1 0 0,-18 35 0,13-34 0,0 0 0,-3-1 0,0-1 0,-1 0 0,-1-2 0,-1 0 0,-30 25 0,34-36 0,11-9 0,11-9 0,14-11 0,1 1 0,1 1 0,1 0 0,0 2 0,1 1 0,1 1 0,0 0 0,0 2 0,1 1 0,0 2 0,38-7 0,-56 12-80,0 1 0,0 1-1,0-1 1,0 1 0,0 1-1,0-1 1,0 1 0,0 1-1,0 0 1,0 0 0,0 0 0,-1 1-1,1 0 1,-1 0 0,0 1-1,12 9 1,-8-5-6746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9.998"/>
    </inkml:context>
    <inkml:brush xml:id="br0">
      <inkml:brushProperty name="width" value="0.05" units="cm"/>
      <inkml:brushProperty name="height" value="0.05" units="cm"/>
    </inkml:brush>
  </inkml:definitions>
  <inkml:trace contextRef="#ctx0" brushRef="#br0">81 176 24575,'0'-18'0,"1"12"0,-1 0 0,0 0 0,0 0 0,0 0 0,-1 0 0,0 1 0,0-1 0,0 0 0,-3-5 0,0 9 0,2 10 0,-1 11 0,0 324 0,4-198 0,-1-135 0,0 5 0,0-1 0,1 0 0,0 1 0,1-1 0,5 19 0,-5-31 0,0-8 0,-3-12 0,-34-210 0,-4-39 0,38 254 0,0-1 0,1 1 0,1 0 0,0 0 0,0 0 0,2 0 0,3-14 0,-4 22 0,0 1 0,0-1 0,0 0 0,0 1 0,1-1 0,0 1 0,0 0 0,0 0 0,0 0 0,1 0 0,-1 1 0,1-1 0,0 1 0,0 0 0,1 0 0,-1 1 0,0-1 0,1 1 0,0 0 0,-1 0 0,6-1 0,1 0 0,0 1 0,0 1 0,0 0 0,1 1 0,-1 0 0,0 0 0,0 1 0,0 1 0,0 0 0,0 0 0,0 1 0,0 1 0,13 5 0,-16-5 0,0-1 0,0 1 0,0 1 0,-1-1 0,1 1 0,-1 0 0,-1 1 0,1 0 0,-1 0 0,0 0 0,0 1 0,-1 0 0,1 0 0,-2 1 0,1-1 0,-1 1 0,5 12 0,-8-15-72,0 0 1,0 0-1,-1 0 0,1 0 0,-1 0 0,0 0 0,0 0 0,-1 0 1,0 0-1,0 0 0,0 0 0,0 0 0,-1 0 0,0 0 0,0-1 1,0 1-1,0-1 0,-6 8 0,-14 18-6754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0.770"/>
    </inkml:context>
    <inkml:brush xml:id="br0">
      <inkml:brushProperty name="width" value="0.05" units="cm"/>
      <inkml:brushProperty name="height" value="0.05" units="cm"/>
    </inkml:brush>
  </inkml:definitions>
  <inkml:trace contextRef="#ctx0" brushRef="#br0">10 236 24575,'4'-8'0,"-2"-1"0,1 1 0,-1-1 0,0 0 0,-1 0 0,0 0 0,0-17 0,-3 19 0,-2 18 0,-4 19 0,4-5 0,0 0 0,2 0 0,1 1 0,3 36 0,-2-54 0,1 1 0,1-1 0,-1 1 0,1-1 0,1 0 0,0 1 0,0-1 0,0-1 0,1 1 0,0 0 0,0-1 0,1 0 0,0 0 0,1 0 0,-1-1 0,14 12 0,-15-15 0,0 0 0,1-1 0,-1 0 0,1 1 0,0-1 0,-1-1 0,1 1 0,0-1 0,0 0 0,0 0 0,0 0 0,1-1 0,-1 0 0,0 0 0,0 0 0,0 0 0,0-1 0,0 0 0,0 0 0,0 0 0,0-1 0,0 0 0,0 0 0,-1 0 0,1 0 0,-1-1 0,6-3 0,0-1 0,-2 0 0,1 0 0,-1 0 0,0-1 0,0 0 0,-1-1 0,0 1 0,-1-2 0,0 1 0,0-1 0,7-17 0,-6 7 0,-1 0 0,-1 0 0,0 0 0,-2-1 0,2-33 0,-5 40 0,0-1 0,0 1 0,-2-1 0,0 1 0,-1 0 0,0-1 0,-1 1 0,-10-24 0,12 34 0,0 0 0,0 0 0,-1 0 0,1 0 0,-1 0 0,0 1 0,0-1 0,0 1 0,-1 0 0,1 0 0,-1 0 0,1 0 0,-1 1 0,0 0 0,0-1 0,-8-2 0,8 4 0,0 1 0,0-1 0,0 0 0,0 1 0,0 0 0,0 0 0,0 0 0,0 0 0,0 1 0,0 0 0,0 0 0,0 0 0,0 0 0,0 0 0,0 1 0,0 0 0,1 0 0,-7 4 0,0 1-114,0 1 1,0 1-1,1 0 0,0 0 0,0 1 1,1 0-1,1 1 0,0-1 0,0 1 1,1 1-1,-6 13 0,-2 10-6712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1.390"/>
    </inkml:context>
    <inkml:brush xml:id="br0">
      <inkml:brushProperty name="width" value="0.05" units="cm"/>
      <inkml:brushProperty name="height" value="0.05" units="cm"/>
    </inkml:brush>
  </inkml:definitions>
  <inkml:trace contextRef="#ctx0" brushRef="#br0">1 0 24575,'3'3'0,"1"4"0,-1 3 0,3 7 0,3 5 0,0 5 0,1 4 0,2 2 0,2 2 0,1-3 0,2-1 0,0-2 0,0-4 0,-3-6-8191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1.726"/>
    </inkml:context>
    <inkml:brush xml:id="br0">
      <inkml:brushProperty name="width" value="0.05" units="cm"/>
      <inkml:brushProperty name="height" value="0.05" units="cm"/>
    </inkml:brush>
  </inkml:definitions>
  <inkml:trace contextRef="#ctx0" brushRef="#br0">0 52 24575,'6'-17'0,"-3"17"0,-2 9 0,-5 38 0,1-19 0,1 54 0,3-75 0,-1 0 0,1 1 0,0-1 0,1 0 0,0 0 0,0 0 0,1 0 0,0 0 0,0-1 0,0 1 0,1-1 0,5 8 0,-7-11 0,0-1 0,0 0 0,0 0 0,1 0 0,-1 0 0,0-1 0,1 1 0,-1 0 0,1-1 0,-1 0 0,1 0 0,0 0 0,-1 0 0,1 0 0,0 0 0,0-1 0,0 1 0,0-1 0,0 0 0,0 0 0,0 0 0,-1 0 0,1 0 0,0-1 0,0 1 0,0-1 0,0 0 0,0 0 0,-1 0 0,1 0 0,0 0 0,-1-1 0,4-2 0,1 0 0,0-1 0,-1 0 0,1 0 0,-1-1 0,-1 0 0,1 0 0,-1 0 0,0-1 0,-1 0 0,8-13 0,-6 7 43,-2 1 0,0-1-1,0 0 1,-1 0 0,-1 0-1,0 0 1,0-15 0,-1 23-125,-1 0 1,0 0 0,-1 0 0,1 0-1,-1 0 1,0 0 0,0 0-1,0 0 1,-1 0 0,0 0 0,0 0-1,0 1 1,0-1 0,-1 1 0,0 0-1,1-1 1,-2 1 0,1 1 0,0-1-1,-9-6 1,-9-2-6745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5.121"/>
    </inkml:context>
    <inkml:brush xml:id="br0">
      <inkml:brushProperty name="width" value="0.05" units="cm"/>
      <inkml:brushProperty name="height" value="0.05" units="cm"/>
    </inkml:brush>
  </inkml:definitions>
  <inkml:trace contextRef="#ctx0" brushRef="#br0">223 564 24575,'-1'-4'0,"1"0"0,-1-1 0,0 1 0,0 0 0,0 0 0,-3-6 0,-4-20 0,7 20 0,1 0 0,1 0 0,0 1 0,0-1 0,4-10 0,-3 12 0,0 0 0,-1-1 0,0 1 0,0 0 0,-1-1 0,0 1 0,-2-13 0,2 21 0,0-1 0,0 0 0,0 0 0,0 1 0,0-1 0,0 0 0,-1 1 0,1-1 0,0 0 0,-1 1 0,1-1 0,0 0 0,-1 1 0,1-1 0,-1 1 0,1-1 0,0 1 0,-1-1 0,0 1 0,1-1 0,-1 1 0,1-1 0,-1 1 0,0 0 0,1-1 0,-1 1 0,1 0 0,-2-1 0,0 1 0,1 0 0,0 1 0,0-1 0,-1 0 0,1 1 0,0-1 0,0 1 0,-1-1 0,1 1 0,0-1 0,0 1 0,0 0 0,0 0 0,-1 1 0,-5 4 0,1 1 0,0-1 0,-8 13 0,-11 20 0,1 0 0,-25 63 0,37-75 0,2 1 0,1 1 0,1 0 0,-7 56 0,14-78 0,1 0 0,0 1 0,0-1 0,1 1 0,-1-1 0,2 1 0,-1-1 0,1 0 0,0 0 0,1 0 0,-1 0 0,1 0 0,1 0 0,-1-1 0,1 1 0,7 7 0,-6-8 0,1 0 0,0-1 0,0 1 0,1-1 0,-1 0 0,1-1 0,0 0 0,1 0 0,-1-1 0,1 1 0,0-2 0,-1 1 0,1-1 0,15 2 0,-7-2 0,0-1 0,1-1 0,-1-1 0,1 0 0,-1-1 0,0-1 0,0-1 0,0 0 0,0-1 0,-1 0 0,1-2 0,17-9 0,-15 6 0,-1 0 0,0-1 0,-1-1 0,0 0 0,-1-1 0,0-1 0,-1-1 0,-1 0 0,21-29 0,-25 28 0,-1 1 0,0-1 0,-1-1 0,-1 1 0,0-1 0,-1 0 0,-1 0 0,3-27 0,-6 19 0,0 0 0,-1 0 0,-2 0 0,0 0 0,-9-34 0,-1 11 0,-3 2 0,-2 0 0,-2 1 0,-2 0 0,-42-67 0,60 107 0,-1-1 0,0-1 0,0 1 0,-1 1 0,-8-10 0,13 15 0,0-1 0,0 1 0,0 0 0,0 0 0,0-1 0,-1 1 0,1 0 0,0 0 0,0 0 0,0-1 0,0 1 0,-1 0 0,1 0 0,0 0 0,0 0 0,0-1 0,-1 1 0,1 0 0,0 0 0,0 0 0,-1 0 0,1 0 0,0 0 0,0 0 0,-1 0 0,1-1 0,0 1 0,0 0 0,-1 0 0,1 0 0,0 0 0,-1 0 0,1 1 0,0-1 0,0 0 0,-1 0 0,1 0 0,0 0 0,0 0 0,-1 0 0,1 0 0,0 0 0,0 1 0,0-1 0,-1 0 0,1 0 0,0 0 0,0 0 0,0 1 0,-1-1 0,1 0 0,0 0 0,0 1 0,0-1 0,0 0 0,0 0 0,0 1 0,-1-1 0,1 0 0,0 0 0,0 1 0,0-1 0,0 0 0,0 0 0,0 1 0,0-1 0,0 0 0,0 0 0,0 1 0,3 20 0,122 354 0,-114-347 0,15 42 0,66 125 0,-92-194 0,0-1 0,1 0 0,-1 1 0,0-1 0,0 1 0,0-1 0,1 0 0,-1 1 0,0-1 0,0 1 0,1-1 0,-1 0 0,0 1 0,1-1 0,-1 0 0,0 0 0,1 1 0,-1-1 0,1 0 0,-1 0 0,0 1 0,1-1 0,-1 0 0,1 0 0,-1 0 0,1 0 0,-1 0 0,0 0 0,1 0 0,0 0 0,6-12 0,0-31 0,-7 36 0,7-55 0,3 1 0,30-104 0,-38 158 0,1 1 0,-1 0 0,1-1 0,0 1 0,1 1 0,0-1 0,0 0 0,0 1 0,5-6 0,-7 10 0,0-1 0,0 1 0,0-1 0,-1 1 0,1 0 0,1 0 0,-1 0 0,0 0 0,0 0 0,0 1 0,0-1 0,1 0 0,-1 1 0,0 0 0,1 0 0,-1-1 0,0 1 0,0 1 0,1-1 0,-1 0 0,0 0 0,1 1 0,-1 0 0,0-1 0,0 1 0,0 0 0,0 0 0,0 0 0,4 2 0,3 4 0,0-1 0,0 1 0,0 1 0,-1 0 0,0 0 0,9 14 0,40 61 0,-34-47 0,27 50 0,-32-54 0,1 0 0,26 32 0,-45-64 0,0 1 0,0 0 0,0-1 0,1 1 0,-1-1 0,0 1 0,1-1 0,-1 0 0,0 1 0,1-1 0,-1 1 0,1-1 0,-1 0 0,1 1 0,-1-1 0,1 0 0,-1 1 0,1-1 0,-1 0 0,1 0 0,-1 1 0,1-1 0,-1 0 0,1 0 0,0 0 0,-1 0 0,1 0 0,-1 0 0,1 0 0,-1 0 0,1 0 0,0 0 0,-1 0 0,1 0 0,-1 0 0,1-1 0,-1 1 0,1 0 0,-1 0 0,1-1 0,-1 1 0,1 0 0,-1-1 0,1 1 0,-1 0 0,1-1 0,-1 1 0,0-1 0,1 1 0,-1-1 0,0 1 0,1-1 0,-1 1 0,0-1 0,1 1 0,-1-1 0,0 1 0,0-1 0,0 1 0,0-1 0,0 1 0,0-1 0,1 0 0,6-43 0,-6 41 0,2-56 0,-2 0 0,-2 1 0,-4-1 0,-16-89 0,26 169 0,2-2 0,1 1 0,0-1 0,2 0 0,0-1 0,1 0 0,18 23 0,-22-33 0,2 1 0,-1-1 0,1 0 0,0-1 0,0 0 0,16 8 0,-23-14 0,0 0 0,0 0 0,0 0 0,1 0 0,-1-1 0,0 1 0,0-1 0,1 1 0,-1-1 0,0 0 0,0 0 0,1 0 0,-1 0 0,0-1 0,0 1 0,4-1 0,-4-1 0,0 1 0,1 0 0,-1-1 0,-1 1 0,1-1 0,0 0 0,0 1 0,0-1 0,-1 0 0,1 0 0,-1 0 0,0 0 0,1-1 0,-1 1 0,0 0 0,0-1 0,-1 1 0,2-5 0,3-12 0,-1-1 0,0 1 0,-2-1 0,0-37 0,-3 16 0,-10-56 0,9 84 0,-10-51 0,11 59 0,-1 0 0,0 0 0,0 0 0,0 0 0,0 1 0,-1-1 0,1 1 0,-1-1 0,-5-5 0,8 10-24,-1 0-1,1-1 1,0 1 0,0 0-1,-1 0 1,1-1 0,0 1-1,0 0 1,-1 0-1,1-1 1,0 1 0,0 0-1,-1 0 1,1 0 0,0 0-1,-1 0 1,1-1-1,0 1 1,-1 0 0,1 0-1,-1 0 1,1 0 0,0 0-1,-1 0 1,1 0-1,0 0 1,-1 0 0,1 0-1,0 0 1,-1 0-1,1 1 1,0-1 0,-1 0-1,1 0 1,0 0 0,-1 0-1,1 1 1,0-1-1,0 0 1,-1 0 0,1 0-1,0 1 1,0-1 0,-1 0-1,1 1 1,0-1-1,0 0 1,0 0 0,-1 1-1,1-1 1,0 0-1,0 1 1,0-1 0,0 0-1,0 1 1,-5 12-6802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5.461"/>
    </inkml:context>
    <inkml:brush xml:id="br0">
      <inkml:brushProperty name="width" value="0.05" units="cm"/>
      <inkml:brushProperty name="height" value="0.05" units="cm"/>
    </inkml:brush>
  </inkml:definitions>
  <inkml:trace contextRef="#ctx0" brushRef="#br0">5 167 24575,'-2'-47'0,"1"31"0,0 0 0,1 0 0,1-1 0,5-30 0,-6 47 0,0-1 0,0 1 0,0 0 0,0 0 0,0-1 0,0 1 0,0 0 0,0 0 0,0-1 0,0 1 0,0 0 0,0 0 0,0-1 0,1 1 0,-1 0 0,0 0 0,0-1 0,0 1 0,0 0 0,1 0 0,-1 0 0,0-1 0,0 1 0,0 0 0,1 0 0,-1 0 0,0 0 0,0-1 0,1 1 0,-1 0 0,0 0 0,0 0 0,1 0 0,-1 0 0,0 0 0,1 0 0,-1 0 0,0 0 0,8 9 0,4 18 0,-12-27 0,108 314 0,-108-314 0,9 22 0,-4-15 0,-2-12 0,0-27 0,-1 0 0,-4-46 0,0 17 0,4-41-1365,1 60-5461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6.715"/>
    </inkml:context>
    <inkml:brush xml:id="br0">
      <inkml:brushProperty name="width" value="0.05" units="cm"/>
      <inkml:brushProperty name="height" value="0.05" units="cm"/>
    </inkml:brush>
  </inkml:definitions>
  <inkml:trace contextRef="#ctx0" brushRef="#br0">1 749 24575,'-1'-6'0,"1"0"0,0-1 0,1 1 0,-1 0 0,3-10 0,-1 7 0,1-1 0,0 1 0,0-1 0,1 1 0,1 0 0,-1 0 0,1 0 0,1 1 0,-1 0 0,2 0 0,7-8 0,-8 10 0,0 1 0,1 0 0,0 1 0,0-1 0,0 1 0,0 1 0,1-1 0,-1 1 0,1 1 0,0-1 0,0 1 0,0 1 0,0-1 0,10 1 0,48 2 0,-65-1 0,-1 0 0,1 0 0,-1 0 0,1 0 0,-1 0 0,1 0 0,-1 0 0,1 0 0,-1 0 0,1-1 0,-1 1 0,0 0 0,1 0 0,-1 0 0,1 0 0,-1-1 0,1 1 0,-1 0 0,0 0 0,1-1 0,-1 1 0,0 0 0,1-1 0,-1 1 0,0 0 0,0-1 0,1 1 0,-1-1 0,0 1 0,0-1 0,1 0 0,-1-16 0,0 16 0,0 0 0,-1 0 0,1-1 0,0 1 0,0 0 0,0 0 0,0 0 0,0-1 0,1 1 0,-1 0 0,0 0 0,0 0 0,1-1 0,-1 1 0,1 0 0,0-1 0,-1 2 0,1 0 0,-1 0 0,0 0 0,1-1 0,-1 1 0,1 0 0,-1 0 0,0 0 0,1 0 0,-1 0 0,0 1 0,1-1 0,-1 0 0,1 0 0,-1 0 0,0 0 0,1 0 0,-1 0 0,0 1 0,1-1 0,-1 0 0,0 0 0,1 0 0,-1 1 0,0-1 0,0 0 0,1 0 0,-1 1 0,0-1 0,0 0 0,1 1 0,-1-1 0,0 0 0,0 1 0,0-1 0,0 0 0,0 1 0,1-1 0,-1 1 0,0-1 0,0 0 0,0 1 0,8 19 0,-8-18 0,7 23 0,9 20 0,-16-45 0,0 1 0,0-1 0,0 0 0,0 0 0,0 0 0,0 1 0,0-1 0,0 0 0,0 0 0,0 1 0,0-1 0,0 0 0,0 0 0,0 0 0,1 1 0,-1-1 0,0 0 0,0 0 0,0 0 0,0 0 0,0 1 0,1-1 0,-1 0 0,0 0 0,0 0 0,0 0 0,1 0 0,-1 0 0,0 1 0,0-1 0,0 0 0,1 0 0,-1 0 0,0 0 0,0 0 0,0 0 0,1 0 0,-1 0 0,0 0 0,0 0 0,0 0 0,1 0 0,-1 0 0,0 0 0,0 0 0,1 0 0,-1 0 0,0-1 0,0 1 0,1 0 0,3-14 0,0-20 0,-4 19 0,0 0 0,5-22 0,-4 31 0,1 0 0,0 0 0,0 0 0,1 0 0,-1 1 0,1-1 0,1 1 0,6-10 0,11-8 0,-17 19 0,1-1 0,-1 0 0,0 0 0,0 0 0,0 0 0,-1 0 0,0-1 0,0 1 0,0-1 0,-1 0 0,0 0 0,0 0 0,0 0 0,1-13 0,-3 4 0,-1-1 0,-1 0 0,0 0 0,-1 0 0,-1 1 0,-11-30 0,-45-85 0,42 101 0,14 23 0,11 21 0,84 187 0,-25-50 0,-43-103 0,57 106 0,-80-154 0,1 0 0,-1 0 0,1 0 0,-1 0 0,1 0 0,0 0 0,0 0 0,0 0 0,0-1 0,-1 1 0,1 0 0,0 0 0,0-1 0,0 1 0,1 0 0,-1-1 0,1 1 0,-1-1 0,-1 0 0,1 0 0,-1 0 0,1 0 0,-1-1 0,1 1 0,-1 0 0,1 0 0,-1-1 0,1 1 0,-1 0 0,1 0 0,-1-1 0,1 1 0,-1-1 0,1 1 0,-1 0 0,0-1 0,1 1 0,-1-1 0,0 1 0,0-1 0,1 1 0,-1-1 0,0 0 0,3-7 0,0-1 0,-1 1 0,3-17 0,-2 7 0,28-78 0,3-19 0,-33 115 0,-1 0 0,0 0 0,0 0 0,0-1 0,0 1 0,0 0 0,0 0 0,0-1 0,0 1 0,0 0 0,0 0 0,0 0 0,0-1 0,0 1 0,0 0 0,0 0 0,0-1 0,0 1 0,0 0 0,0 0 0,0-1 0,0 1 0,0 0 0,0 0 0,0 0 0,0-1 0,0 1 0,0 0 0,-1 0 0,1 0 0,0-1 0,0 1 0,0 0 0,0 0 0,-1 0 0,1 0 0,0 0 0,0-1 0,0 1 0,-1 0 0,1 0 0,0 0 0,-12 4 0,-12 15 0,-12 11 0,22-20 0,0 1 0,1 0 0,1 1 0,0 1 0,-20 26 0,32-38 0,-1 0 0,0 0 0,1 0 0,-1 1 0,1-1 0,-1 0 0,1 1 0,0-1 0,-1 0 0,1 1 0,0-1 0,0 0 0,0 1 0,0-1 0,0 0 0,0 1 0,1-1 0,-1 1 0,0-1 0,1 0 0,-1 0 0,1 1 0,-1-1 0,1 0 0,-1 0 0,1 0 0,0 1 0,0-1 0,0 0 0,0 0 0,0 0 0,0 0 0,0-1 0,0 1 0,0 0 0,2 1 0,5 3 0,0 0 0,1-1 0,0 0 0,12 3 0,-3 0 0,20 10 87,151 72-1539,-150-67-5374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7.909"/>
    </inkml:context>
    <inkml:brush xml:id="br0">
      <inkml:brushProperty name="width" value="0.05" units="cm"/>
      <inkml:brushProperty name="height" value="0.05" units="cm"/>
    </inkml:brush>
  </inkml:definitions>
  <inkml:trace contextRef="#ctx0" brushRef="#br0">37 399 24575,'-16'-11'0,"15"10"0,-1 0 0,0 0 0,1 0 0,-1 0 0,1 0 0,0 0 0,-1-1 0,1 1 0,0 0 0,0-1 0,0 1 0,-1-1 0,2 1 0,-2-3 0,2 4 0,0 0 0,0 0 0,0 0 0,0 0 0,-1 0 0,1 0 0,0-1 0,0 1 0,0 0 0,0 0 0,0 0 0,0 0 0,0 0 0,0 0 0,0 0 0,0-1 0,0 1 0,0 0 0,0 0 0,0 0 0,0 0 0,0 0 0,0 0 0,0 0 0,0 0 0,1-1 0,-1 1 0,0 0 0,0 0 0,0 0 0,0 0 0,0 0 0,0 0 0,0 0 0,0 0 0,0 0 0,0 0 0,0-1 0,1 1 0,-1 0 0,0 0 0,0 0 0,0 0 0,0 0 0,0 0 0,0 0 0,0 0 0,0 0 0,1 0 0,-1 0 0,0 0 0,0 0 0,0 0 0,10 2 0,9 7 0,14 13 0,38 32 0,17 12 0,-64-54 0,-24-12 0,1 0 0,-1 1 0,0-1 0,1 0 0,-1 0 0,1 0 0,-1 0 0,0 0 0,1 0 0,-1 0 0,0 0 0,1 0 0,-1 0 0,1 0 0,-1 0 0,0 0 0,1 0 0,-1 0 0,1 0 0,-1 0 0,0-1 0,1 1 0,-1 0 0,0 0 0,1 0 0,-1-1 0,0 1 0,1 0 0,-1 0 0,0-1 0,1 1 0,-1 0 0,0-1 0,0 1 0,0 0 0,1-1 0,-1 1 0,0 0 0,0-1 0,0 1 0,0-1 0,0 1 0,1 0 0,-1-1 0,0 1 0,0-1 0,0 1 0,0 0 0,0-1 0,0 1 0,0-1 0,-1 1 0,1 0 0,0-1 0,0 1 0,0 0 0,0-1 0,0 1 0,-1-1 0,1 1 0,0-1 0,-25-95 0,-6-34 0,28 110 0,-3-17 0,-2-43 0,7 70 0,1 1 0,1-1 0,-1 1 0,2 0 0,-1-1 0,1 1 0,0 0 0,1 0 0,0 0 0,5-9 0,-7 16 0,1-1 0,0 0 0,0 1 0,-1-1 0,1 1 0,1-1 0,-1 1 0,0 0 0,1 0 0,-1 0 0,1 0 0,-1 0 0,1 1 0,0-1 0,0 1 0,0 0 0,-1 0 0,6-1 0,-4 1 0,0 1 0,0-1 0,1 1 0,-1 1 0,0-1 0,0 0 0,0 1 0,1 0 0,-1 0 0,0 0 0,0 1 0,5 2 0,-2-1 0,-1 0 0,1 1 0,-1 0 0,0 1 0,0-1 0,0 1 0,-1 0 0,0 0 0,0 1 0,0 0 0,-1 0 0,1 0 0,-1 0 0,-1 1 0,4 7 0,-4-4 0,-1 1 0,0-1 0,-1 1 0,0-1 0,-1 1 0,0 0 0,-1-1 0,0 1 0,0-1 0,-1 1 0,-1-1 0,0 0 0,0 1 0,-1-2 0,0 1 0,-1 0 0,0-1 0,0 0 0,-7 9 0,12-18 0,-12 22 0,15-17 0,10-6 0,13-6 0,0 2 0,-1 1 0,44-2 0,-58 6 0,1 0 0,-1 0 0,0 1 0,0 1 0,0 0 0,0 0 0,0 1 0,0 1 0,-1 0 0,1 0 0,10 7 0,-19-10 0,0 0 0,0 1 0,0-1 0,0 1 0,0-1 0,0 1 0,0 0 0,-1 0 0,1 0 0,-1 0 0,1 0 0,-1 0 0,0 0 0,0 0 0,0 1 0,0-1 0,0 0 0,0 1 0,-1-1 0,1 4 0,-1-3 0,0 0 0,0 1 0,-1-1 0,0 0 0,1 1 0,-1-1 0,0 0 0,-1 0 0,1 0 0,0 0 0,-1 0 0,0 0 0,-2 3 0,-3 3 0,-1 0 0,1-1 0,-2 0 0,1 0 0,-1-1 0,0 0 0,-18 10 0,25-17 0,-14 9 0,0-1 0,-18 5 0,30-11 0,1-1 0,0 0 0,-1 0 0,1 0 0,-1-1 0,1 1 0,-1-1 0,1 0 0,-1 0 0,0 0 0,1 0 0,-1-1 0,1 0 0,-1 1 0,1-1 0,-1 0 0,-5-3 0,8 3 0,-1-1 0,1 1 0,-1-1 0,1 1 0,-1-1 0,1 0 0,0 0 0,0 1 0,0-1 0,0 0 0,0 0 0,1 0 0,-1 0 0,0 0 0,1 0 0,0 0 0,-1 0 0,1 0 0,0 0 0,0 0 0,0 0 0,1-4 0,0-5 0,1 0 0,0 1 0,5-12 0,-7 19 0,9-23 0,1 0 0,1 0 0,1 1 0,1 0 0,1 1 0,1 1 0,2 0 0,0 2 0,34-35 0,-51 56 0,1-1 0,-1 0 0,1 0 0,0 1 0,-1-1 0,1 1 0,0-1 0,0 1 0,-1-1 0,1 1 0,0-1 0,0 1 0,0-1 0,0 1 0,-1 0 0,1 0 0,0-1 0,0 1 0,0 0 0,0 0 0,0 0 0,0 0 0,0 0 0,0 0 0,0 0 0,-1 0 0,1 1 0,0-1 0,0 0 0,0 1 0,0-1 0,0 0 0,0 1 0,-1-1 0,1 1 0,0-1 0,1 2 0,1 1 0,0 1 0,-1 0 0,1 0 0,-1 1 0,1-1 0,1 6 0,10 15 0,-10-20 0,1-1 0,-1 0 0,1 0 0,0 0 0,1-1 0,-1 0 0,1 0 0,-1 0 0,1-1 0,0 0 0,0 0 0,0 0 0,0-1 0,0 0 0,0 0 0,1 0 0,-1-1 0,10-1 0,-2 1 0,0-2 0,0 0 0,0 0 0,-1-1 0,1-1 0,-1-1 0,16-6 0,-25 9 0,0 0 0,-1 1 0,1-2 0,-1 1 0,0 0 0,0 0 0,0-1 0,0 0 0,0 0 0,0 0 0,-1 0 0,1 0 0,-1 0 0,4-7 0,-5 7 0,-1 0 0,1 0 0,0 1 0,-1-1 0,0 0 0,1 0 0,-1 0 0,0 0 0,-1 0 0,1 0 0,0 1 0,-1-1 0,0 0 0,1 0 0,-1 0 0,0 1 0,-1-1 0,1 1 0,0-1 0,-1 1 0,-1-4 0,-8-10 0,7 8 0,0 1 0,-1 0 0,0 0 0,0 1 0,0-1 0,-1 1 0,0 0 0,-11-8 0,17 14 0,-1 0 0,1 0 0,0-1 0,-1 1 0,1 0 0,0 0 0,-1 0 0,1-1 0,0 1 0,-1 0 0,1 0 0,0 0 0,-1 0 0,1 0 0,-1 0 0,1 0 0,0 0 0,-1 0 0,1 0 0,-1 0 0,1 0 0,0 0 0,-1 0 0,1 0 0,0 0 0,-1 0 0,1 0 0,-1 1 0,1-1 0,0 0 0,-1 1 0,0 11 0,11 19 0,5-5 0,1 0 0,1-1 0,1-1 0,26 27 0,92 82 0,-136-132 0,51 44 0,-19-18 0,38 43 0,-67-66 0,0-1 0,0 1 0,-1-1 0,1 1 0,-1 0 0,0 0 0,0 0 0,-1 1 0,3 5 0,-4-8 0,0 0 0,0 0 0,1 0 0,-1-1 0,0 1 0,-1 0 0,1 0 0,0 0 0,-1-1 0,1 1 0,-1 0 0,1 0 0,-1-1 0,0 1 0,1 0 0,-1-1 0,0 1 0,0-1 0,0 1 0,-1-1 0,1 0 0,0 1 0,0-1 0,-1 0 0,1 0 0,-2 1 0,-4 2-195,0 0 0,-1 0 0,1-1 0,-1 0 0,1-1 0,-12 3 0,-17 3-6631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39.786"/>
    </inkml:context>
    <inkml:brush xml:id="br0">
      <inkml:brushProperty name="width" value="0.05" units="cm"/>
      <inkml:brushProperty name="height" value="0.05" units="cm"/>
    </inkml:brush>
  </inkml:definitions>
  <inkml:trace contextRef="#ctx0" brushRef="#br0">65 884 24575,'1'-81'0,"-2"-90"0,-4 140 0,0 20 0,4 11 0,1 0 0,-1 0 0,1 0 0,0 0 0,-1 0 0,1 0 0,0 0 0,-1 0 0,1 0 0,0 0 0,-1 0 0,1 0 0,0 1 0,-1-1 0,1 0 0,0 0 0,-1 0 0,1 0 0,0 1 0,-1-1 0,1 0 0,0 0 0,0 1 0,0-1 0,-1 0 0,1 1 0,0-1 0,0 0 0,0 1 0,-1-1 0,1 0 0,0 1 0,0 0 0,-5 9 0,0 0 0,1 0 0,0 1 0,0 0 0,-2 18 0,-6 58 0,12-83 0,-3 24 0,2 0 0,0 0 0,3 0 0,6 46 0,-5-59 0,1 0 0,0-1 0,1 0 0,0 1 0,1-2 0,1 1 0,0-1 0,1 0 0,0 0 0,14 15 0,-18-23 0,1 0 0,-1-1 0,1 0 0,0 0 0,0 0 0,1-1 0,-1 1 0,1-1 0,0-1 0,-1 1 0,13 3 0,-14-5 0,0-1 0,0 1 0,0-1 0,0 0 0,0 0 0,0 0 0,0 0 0,0-1 0,0 1 0,0-1 0,-1 0 0,1-1 0,0 1 0,-1-1 0,1 1 0,0-1 0,-1 0 0,0 0 0,0-1 0,4-2 0,2-4 0,-1 1 0,-1-1 0,1-1 0,-2 1 0,1-1 0,-1 0 0,-1-1 0,0 1 0,7-23 0,-3 3 0,-1-1 0,6-47 0,-10 47 0,-2-2 0,0 1 0,-2 0 0,-2 0 0,-1 0 0,-1 0 0,-2 0 0,-1 1 0,-1 0 0,-25-58 0,13 58 0,20 31 0,0-1 0,-1 1 0,1-1 0,-1 1 0,1-1 0,-1 1 0,0-1 0,1 1 0,-1 0 0,1-1 0,-1 1 0,0 0 0,1-1 0,-1 1 0,0 0 0,1 0 0,-1 0 0,0-1 0,0 2 0,1-1 0,-1 0 0,1 1 0,-1-1 0,1 0 0,-1 1 0,1-1 0,-1 0 0,1 1 0,0-1 0,-1 1 0,1-1 0,0 1 0,-1-1 0,1 1 0,0-1 0,0 1 0,-1 0 0,1-1 0,0 1 0,0-1 0,0 1 0,0-1 0,0 1 0,0 0 0,0 0 0,-1 7 0,1 1 0,-1-1 0,2 1 0,-1-1 0,1 0 0,4 16 0,19 51 0,-21-66 0,7 20 0,3 9 0,1 0 0,2-1 0,32 57 0,-47-93 0,0 1 0,0-1 0,0 0 0,0 1 0,0-1 0,0 0 0,0 0 0,0 1 0,0-1 0,1 0 0,-1 0 0,0 0 0,1-1 0,-1 1 0,1 0 0,-1 0 0,3 0 0,-3-1 0,0-1 0,0 1 0,0 0 0,0-1 0,0 1 0,0-1 0,0 1 0,0-1 0,0 0 0,0 1 0,0-1 0,-1 0 0,1 1 0,0-1 0,0 0 0,-1 0 0,1 0 0,-1 0 0,1 0 0,-1 0 0,1 0 0,-1 0 0,1 0 0,-1 0 0,0 0 0,1-2 0,5-13 0,5-13 0,18-34 0,-25 56 0,0 0 0,0 0 0,1 0 0,0 1 0,0 0 0,1 0 0,-1 0 0,1 0 0,0 1 0,8-5 0,-12 9 0,1 0 0,-1 0 0,0 0 0,1 0 0,-1 0 0,1 0 0,-1 1 0,1-1 0,-1 1 0,1 0 0,-1 0 0,1 0 0,-1 0 0,1 0 0,-1 0 0,1 1 0,-1-1 0,1 1 0,-1 0 0,1 0 0,-1 0 0,0 0 0,0 0 0,4 2 0,4 5 0,0 0 0,0 0 0,-1 0 0,9 12 0,-12-13 0,0 0 0,1 0 0,0-1 0,0 0 0,11 7 0,-17-12 0,0-1 0,0 1 0,-1-1 0,1 0 0,0 1 0,0-1 0,0 0 0,0 1 0,0-1 0,0 0 0,1 0 0,-1 0 0,0 0 0,0 0 0,0 0 0,0 0 0,0 0 0,0-1 0,0 1 0,0 0 0,0-1 0,0 1 0,0 0 0,-1-1 0,3 0 0,-2-1 0,1 0 0,0 1 0,-1-1 0,0 0 0,1 0 0,-1 0 0,0 0 0,0 0 0,0 0 0,-1 0 0,2-3 0,1-6 0,-1 0 0,0 0 0,0-19 0,-2 19 0,-1 8 0,1 0 0,0 0 0,0 1 0,0-1 0,0 0 0,0 0 0,1 1 0,-1-1 0,1 0 0,2-5 0,-2 9 0,0-1 0,0 1 0,0-1 0,1 1 0,-1-1 0,0 1 0,0 0 0,0-1 0,0 1 0,0 0 0,0 0 0,0 0 0,0 0 0,1 1 0,0 1 0,3 0 0,-1 0 0,1 1 0,0-2 0,0 1 0,0 0 0,0-1 0,0 0 0,1-1 0,-1 1 0,1-1 0,-1 0 0,1 0 0,0 0 0,-1-1 0,1 0 0,0 0 0,-1-1 0,1 1 0,0-1 0,8-3 0,-9 3 0,0-1 0,0 0 0,0 0 0,0 0 0,0 0 0,0-1 0,-1 0 0,1 0 0,-1 0 0,0-1 0,0 1 0,0-1 0,0 0 0,-1 0 0,0 0 0,1-1 0,-2 1 0,1-1 0,0 0 0,-1 0 0,3-8 0,-3 3 0,0 0 0,0-19 0,0 4 0,-2 25 0,0 0 0,0-1 0,0 1 0,0 0 0,0 0 0,0-1 0,0 1 0,0 0 0,0-1 0,0 1 0,0 0 0,0 0 0,0-1 0,0 1 0,1 0 0,-1 0 0,0-1 0,0 1 0,0 0 0,0 0 0,1-1 0,-1 1 0,0 0 0,0 0 0,0 0 0,1-1 0,-1 1 0,0 0 0,0 0 0,1 0 0,-1 0 0,0 0 0,1 0 0,8 5 0,11 17 0,-18-19 0,0 0 0,10 13 0,1-1 0,1-1 0,24 21 0,-34-32 0,0 0 0,0 0 0,0 0 0,0-1 0,1 1 0,-1-1 0,1-1 0,-1 1 0,1 0 0,0-1 0,0 0 0,0 0 0,0-1 0,-1 1 0,1-1 0,0 0 0,0-1 0,0 1 0,0-1 0,5-1 0,-5 0 0,-1 1 0,0-1 0,0-1 0,0 1 0,0-1 0,0 1 0,0-1 0,-1 0 0,1-1 0,-1 1 0,0 0 0,0-1 0,0 0 0,-1 0 0,1 0 0,-1 0 0,0 0 0,0 0 0,0-1 0,1-7 0,3-9 0,-1 0 0,-2 0 0,2-26 0,-3 31 0,-2 15 0,0-1 0,0 0 0,1 1 0,-1-1 0,0 0 0,1 1 0,-1-1 0,1 0 0,0 1 0,1-3 0,-1 3 0,-1 1 0,0-1 0,1 1 0,-1 0 0,1-1 0,-1 1 0,0 0 0,1 0 0,-1-1 0,1 1 0,-1 0 0,1 0 0,-1 0 0,1-1 0,-1 1 0,1 0 0,-1 0 0,1 0 0,-1 0 0,1 0 0,-1 0 0,1 0 0,0 0 0,3 2 0,-1-1 0,1 1 0,-1 0 0,1 0 0,-1 0 0,0 0 0,5 4 0,1 1 0,22 17 0,-21-16 0,1 1 0,0-2 0,0 1 0,14 5 0,-21-11 0,0-1 0,0 1 0,0-1 0,0 0 0,1 0 0,-1-1 0,0 1 0,1-1 0,-1 0 0,0 0 0,1 0 0,-1-1 0,0 1 0,0-1 0,1 0 0,6-3 0,108-54 0,-113 55 0,0 1 0,0-1 0,0 0 0,-1 0 0,1 0 0,-1-1 0,0 0 0,0 0 0,-1 0 0,1-1 0,-1 1 0,5-7 0,-5 4 0,0 0 0,-1 1 0,0-2 0,0 1 0,0 0 0,-1 0 0,0-1 0,0 1 0,0-15 0,-1-4 0,-1 1 0,-1 0 0,-1-1 0,-1 1 0,-2 0 0,0 0 0,-2 1 0,-16-41 0,23 64 0,-15-30 0,15 30 0,-1-1 0,0 1 0,0 0 0,0-1 0,0 1 0,0 0 0,0 0 0,0 0 0,0 0 0,-1 0 0,1 0 0,0 0 0,-1 0 0,1 0 0,0 0 0,-1 1 0,-1-1 0,2 1 0,1 0 0,-1 0 0,1 0 0,0 0 0,-1 0 0,1 0 0,-1 0 0,1 0 0,-1 0 0,1 0 0,-1 1 0,1-1 0,0 0 0,-1 0 0,1 0 0,-1 1 0,1-1 0,0 0 0,-1 1 0,1-1 0,0 0 0,-1 1 0,1-1 0,0 0 0,0 1 0,-1-1 0,1 1 0,0-1 0,0 0 0,0 1 0,0-1 0,-1 1 0,1-1 0,0 1 0,0-1 0,0 1 0,0-1 0,0 1 0,0-1 0,0 0 0,1 2 0,1 21 0,-2-22 0,6 23 0,0 0 0,1-1 0,2 0 0,0 0 0,23 38 0,-23-46 0,0-1 0,1 1 0,1-2 0,0 0 0,1 0 0,0-1 0,1 0 0,1-1 0,15 10 0,-26-19 0,1 0 0,-1 0 0,1 0 0,0 0 0,0-1 0,0 0 0,0 0 0,0 0 0,0 0 0,0 0 0,0-1 0,0 0 0,0 1 0,0-2 0,0 1 0,0 0 0,0-1 0,4-1 0,-3 0 0,-1 0 0,1 0 0,-1-1 0,1 1 0,-1-1 0,0 0 0,0 0 0,-1-1 0,1 1 0,0-1 0,-1 0 0,0 0 0,0 0 0,3-6 0,6-14 0,0-1 0,-2-1 0,0 0 0,-2 0 0,6-34 0,-10 44 0,-4 8 0,-2 7 0,-10 11 0,-13 21 0,25-31 0,-30 38 0,-1-2 0,-43 40 0,70-73 0,1 0 0,0 0 0,0 1 0,0-1 0,0 1 0,-2 3 0,5-6 0,0-1 0,-1 1 0,1-1 0,0 1 0,0-1 0,0 1 0,0-1 0,0 0 0,0 1 0,-1-1 0,1 1 0,0-1 0,1 1 0,-1-1 0,0 1 0,0-1 0,0 1 0,0-1 0,0 1 0,0-1 0,0 1 0,1-1 0,-1 0 0,1 1 0,-1 0 0,1 0 0,0 0 0,0-1 0,1 1 0,-1 0 0,0-1 0,0 1 0,0-1 0,0 1 0,0-1 0,1 0 0,-1 1 0,2-1 0,215 43 342,-179-33-769,1 2 0,-2 2 1,52 25-1,-56-20-6399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2.375"/>
    </inkml:context>
    <inkml:brush xml:id="br0">
      <inkml:brushProperty name="width" value="0.05" units="cm"/>
      <inkml:brushProperty name="height" value="0.05" units="cm"/>
    </inkml:brush>
  </inkml:definitions>
  <inkml:trace contextRef="#ctx0" brushRef="#br0">376 853 24575,'0'-151'0,"-52"914"0,50-743 0,-142 1028-391,48-393 13,26 1 175,59-481 148,11 190 1,1-351 75,0 5 127,0-1 1,1 1-1,0-1 0,2 1 0,0-1 0,9 22 0,-12-38-147,0 0 0,-1-1 0,1 1 0,0 0 0,0-1 0,1 1 0,-1-1 0,0 0 0,0 1 0,1-1 0,-1 0-1,0 0 1,1 1 0,-1-1 0,1-1 0,0 1 0,-1 0 0,1 0 0,0 0 0,0-1 0,-1 1 0,1-1 0,0 0 0,0 1 0,0-1 0,-1 0 0,1 0-1,0 0 1,3-1 0,4-1-1,-1 0-1,1 0 1,-1-1-1,0-1 1,10-5-1,7-3-1,32-8 2,107-24 0,66 2 0,-207 39 0,972-116-1791,5 49 0,138 20 921,-815 37 744,-268 12 199,16-1 344,130-20 1,-199 22-326,0-1 0,0 1 0,0 0 0,1-1 0,-1 0 0,0 1 0,0-1 0,0 0 0,0 0 0,0 0 0,0-1 0,0 1 0,-1 0 1,1-1-1,0 1 0,-1-1 0,3-1 0,-4 1-14,0 0 1,1 1 0,-1-1 0,0 0 0,0 1-1,0-1 1,0 0 0,0 1 0,0-1 0,0 0-1,-1 1 1,1-1 0,-1 0 0,1 1 0,-1-1-1,0 1 1,1-1 0,-1 1 0,0-1 0,0 1 0,0 0-1,-1-2 1,-17-22 46,-29-33 0,-9-10-174,17 9-4,3-2-1,2-1 0,3-2 1,-34-98-1,-63-284-444,48 69 421,-59-705 0,122 612-27,20 340 140,31-206 1,-10 223 199,-13 74-117,-2-1 1,-2 0-1,2-44 0,-8 71-102,0 0 0,-1 0 0,-1 0 0,0 0 0,-1 0 0,0 1 0,-1-1 0,0 1 0,-1 0 0,-1 0 0,0 0 0,0 1 0,-14-19 0,8 17-17,0 0 0,-1 1 0,0 1 0,0 0 0,-1 0 0,-1 2 0,0 0 0,0 0 0,-1 1 0,0 1 0,-28-8 0,-7 1 0,-1 2 0,-81-8 0,8 9-117,0 6-1,-170 15 1,-250 52-236,435-47-89,-1224 160-696,1297-171 1154,4-1 159,-1 2 0,-35 10 0,39-3 447,29-12-648,0 1 0,0 0 0,0 0-1,0-1 1,1 1 0,-1 0 0,0 0 0,0 0 0,0 0 0,1 0 0,-1 0 0,1 0 0,-1 0 0,1 0 0,-1 0 0,1 0 0,-1 0 0,1 1-1,0-1 1,0 0 0,-1 0 0,1 2 0,3 10-6443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2.972"/>
    </inkml:context>
    <inkml:brush xml:id="br0">
      <inkml:brushProperty name="width" value="0.05" units="cm"/>
      <inkml:brushProperty name="height" value="0.05" units="cm"/>
    </inkml:brush>
  </inkml:definitions>
  <inkml:trace contextRef="#ctx0" brushRef="#br0">289 1 24575,'-6'0'0,"1"1"0,-1 0 0,0 0 0,0 1 0,1-1 0,-1 1 0,1 1 0,-1-1 0,1 1 0,0 0 0,0 0 0,0 0 0,1 1 0,-1 0 0,1 0 0,-8 9 0,-4 6 0,1 1 0,-21 35 0,32-48 0,-18 29 0,2 2 0,-27 72 0,39-88 0,2 0 0,0 1 0,2 0 0,0-1 0,1 1 0,1 43 0,2-61 0,1 0 0,-1 1 0,1-1 0,0 0 0,0 0 0,1 0 0,0 0 0,-1 0 0,2 0 0,-1-1 0,0 1 0,1-1 0,0 1 0,0-1 0,0 0 0,1 0 0,5 5 0,-5-6 0,0-1 0,1 1 0,-1-1 0,0 0 0,1 0 0,0 0 0,-1-1 0,1 0 0,0 0 0,0 0 0,-1 0 0,1-1 0,0 0 0,0 0 0,0 0 0,0 0 0,0-1 0,8-2 0,-3 0 0,0 0 0,0-1 0,-1 0 0,1-1 0,-1 0 0,0 0 0,0-1 0,0 0 0,-1-1 0,0 0 0,0 0 0,-1-1 0,0 0 0,0 0 0,8-13 0,-3 1 0,0 0 0,-1-1 0,-2-1 0,0 1 0,12-45 0,-17 50 0,-1 0 0,-1 0 0,0 0 0,-1 0 0,-1 0 0,0-1 0,-1 1 0,-6-27 0,6 36 0,-1 0 0,0 1 0,0-1 0,-1 1 0,1-1 0,-1 1 0,-1 0 0,1 0 0,-1 0 0,-1 1 0,1-1 0,0 1 0,-1 0 0,0 0 0,-1 1 0,1 0 0,-1 0 0,1 0 0,-1 0 0,0 1 0,-1 0 0,-11-4 0,5 3-170,0 2-1,-1-1 0,1 2 1,-1 0-1,1 0 0,-1 1 1,-15 2-1,-7 4-6655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0.452"/>
    </inkml:context>
    <inkml:brush xml:id="br0">
      <inkml:brushProperty name="width" value="0.05" units="cm"/>
      <inkml:brushProperty name="height" value="0.05" units="cm"/>
    </inkml:brush>
  </inkml:definitions>
  <inkml:trace contextRef="#ctx0" brushRef="#br0">0 1 24575,'3'3'0,"1"4"0,-1 6 0,3 10 0,0 10 0,2 10 0,2 13 0,3 14 0,2 13 0,4 12 0,4 8 0,-1-14-8191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4.093"/>
    </inkml:context>
    <inkml:brush xml:id="br0">
      <inkml:brushProperty name="width" value="0.05" units="cm"/>
      <inkml:brushProperty name="height" value="0.05" units="cm"/>
    </inkml:brush>
  </inkml:definitions>
  <inkml:trace contextRef="#ctx0" brushRef="#br0">702 202 24575,'-1'-7'0,"0"1"0,0 0 0,0 0 0,0 0 0,-1 0 0,0 1 0,-1-1 0,1 0 0,-1 1 0,-3-6 0,-4-4 0,0 1 0,-15-15 0,19 22 0,0 0 0,-1 1 0,0 0 0,0 1 0,-1-1 0,0 1 0,0 1 0,0 0 0,0 0 0,-1 0 0,-14-3 0,11 4 0,-1 1 0,1 0 0,-1 1 0,1 0 0,0 1 0,-1 1 0,-24 4 0,17-1 0,0 2 0,0 0 0,1 1 0,-1 1 0,1 1 0,1 1 0,0 0 0,0 1 0,1 1 0,-18 17 0,17-11 0,0 1 0,2 0 0,0 1 0,1 1 0,1 0 0,1 1 0,1 0 0,1 1 0,1 1 0,1-1 0,-8 33 0,14-39 0,-1 0 0,2 1 0,0-1 0,2 1 0,-1 0 0,2-1 0,4 27 0,-2-31 0,0-1 0,0 1 0,2-1 0,-1 0 0,2 0 0,-1-1 0,1 0 0,1 0 0,0 0 0,1-1 0,9 10 0,-8-11 18,0 0 0,1-1 0,0 0 0,1-1 0,-1 0 0,1 0 0,0-1 0,1-1 0,0 0 0,0-1 0,0 0 0,0 0 0,0-2 0,1 1 0,0-2 0,-1 0 0,1 0 0,19-2 0,-8-1-208,-1-1 0,1-1 1,-1-2-1,0 0 0,-1-1 1,1-1-1,-1-1 1,39-24-1,4-8-6636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4.463"/>
    </inkml:context>
    <inkml:brush xml:id="br0">
      <inkml:brushProperty name="width" value="0.05" units="cm"/>
      <inkml:brushProperty name="height" value="0.05" units="cm"/>
    </inkml:brush>
  </inkml:definitions>
  <inkml:trace contextRef="#ctx0" brushRef="#br0">120 216 24575,'-14'-48'0,"-13"-37"0,23 76 0,0-1 0,0 1 0,-1 0 0,-1 0 0,1 1 0,-9-10 0,14 17 0,-1 0 0,0 1 0,1-1 0,-1 0 0,0 0 0,0 1 0,0-1 0,0 0 0,1 1 0,-1-1 0,0 1 0,0-1 0,0 1 0,0-1 0,0 1 0,0 0 0,0 0 0,-2-1 0,2 1 0,1 1 0,-1-1 0,0 0 0,1 0 0,-1 1 0,1-1 0,-1 0 0,0 1 0,1-1 0,-1 0 0,1 1 0,0-1 0,-1 1 0,1-1 0,-1 1 0,1-1 0,0 1 0,-1-1 0,1 1 0,0 0 0,-1-1 0,1 2 0,-2 3 0,1 1 0,-1 0 0,1-1 0,0 1 0,1 9 0,0 53 0,13 85 0,-2-42 0,-2 28 249,12 143-1863,-17-242-5212</inkml:trace>
  <inkml:trace contextRef="#ctx0" brushRef="#br0" timeOffset="1">256 421 24575,'3'0'0,"1"3"0,0 4 0,-4 3 0,-2 3 0,0 6 0,-1 4 0,1 5 0,1 3 0,0 3 0,4 0 0,1 1 0,-1 0 0,3 0 0,1-3 0,-2-4 0,-1-7-8191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4.803"/>
    </inkml:context>
    <inkml:brush xml:id="br0">
      <inkml:brushProperty name="width" value="0.05" units="cm"/>
      <inkml:brushProperty name="height" value="0.05" units="cm"/>
    </inkml:brush>
  </inkml:definitions>
  <inkml:trace contextRef="#ctx0" brushRef="#br0">10 21 24575,'0'-3'0,"0"-4"0,-3 0 0,-4 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5.125"/>
    </inkml:context>
    <inkml:brush xml:id="br0">
      <inkml:brushProperty name="width" value="0.05" units="cm"/>
      <inkml:brushProperty name="height" value="0.05" units="cm"/>
    </inkml:brush>
  </inkml:definitions>
  <inkml:trace contextRef="#ctx0" brushRef="#br0">71 171 24575,'0'2'0,"0"0"0,0 0 0,0-1 0,1 1 0,-1 0 0,1-1 0,-1 1 0,1 0 0,-1-1 0,1 1 0,0 0 0,0-1 0,0 1 0,0-1 0,0 1 0,0-1 0,0 0 0,0 0 0,3 2 0,-1-1 0,0 0 0,0 0 0,0 0 0,0-1 0,1 1 0,-1-1 0,1 0 0,-1 0 0,5 1 0,2-1 0,-1 0 0,1-1 0,0 0 0,-1 0 0,1-1 0,13-3 0,-19 4 0,-1-1 0,1 0 0,-1 0 0,1 0 0,-1-1 0,0 1 0,0-1 0,0 0 0,0 0 0,0 0 0,0 0 0,0 0 0,-1-1 0,1 1 0,-1-1 0,0 0 0,1 1 0,2-7 0,-4 6 0,0-1 0,0 1 0,0-1 0,0 1 0,-1-1 0,1 1 0,-1-1 0,0 1 0,0-1 0,0 1 0,-1-1 0,1 1 0,-1-1 0,0 1 0,0 0 0,0-1 0,0 1 0,-4-6 0,1 1 0,-1 0 0,0 0 0,-1 1 0,1 0 0,-1 0 0,-1 0 0,1 1 0,-1 0 0,0 0 0,-1 0 0,1 1 0,-16-7 0,20 10 0,-1 0 0,1 1 0,-1-1 0,0 1 0,1 0 0,-1 0 0,0 1 0,0-1 0,0 1 0,0 0 0,0 0 0,0 0 0,1 0 0,-1 1 0,0-1 0,0 1 0,0 0 0,0 1 0,1-1 0,-1 0 0,1 1 0,-1 0 0,1 0 0,0 0 0,-1 0 0,1 1 0,0-1 0,0 1 0,1 0 0,-1-1 0,0 1 0,-2 5 0,-1 2 0,0 0 0,1 0 0,0 1 0,1 0 0,0 0 0,0 0 0,1 0 0,1 0 0,-2 21 0,3-22 0,0 0 0,1 1 0,0-1 0,1 1 0,0-1 0,1 0 0,0 0 0,1 0 0,0 0 0,0 0 0,6 10 0,-7-16-65,0 0 0,1 0 0,0-1 0,0 1 0,0-1 0,0 0 0,0 1 0,1-2 0,-1 1 0,1 0 0,0-1 0,0 1 0,0-1 0,0 0 0,0-1 0,0 1 0,1-1 0,-1 0 0,0 0 0,6 1 0,22 0-6761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5.466"/>
    </inkml:context>
    <inkml:brush xml:id="br0">
      <inkml:brushProperty name="width" value="0.05" units="cm"/>
      <inkml:brushProperty name="height" value="0.05" units="cm"/>
    </inkml:brush>
  </inkml:definitions>
  <inkml:trace contextRef="#ctx0" brushRef="#br0">71 167 24575,'0'-8'0,"0"-1"0,0 1 0,-1 0 0,-1 0 0,0 0 0,0 0 0,0 0 0,-1 1 0,0-1 0,0 1 0,-1-1 0,0 1 0,-8-11 0,12 18 0,-1-1 0,1 0 0,0 1 0,-1-1 0,1 1 0,-1 0 0,1-1 0,-1 1 0,1-1 0,-1 1 0,1 0 0,-1-1 0,1 1 0,-1 0 0,0 0 0,1-1 0,-1 1 0,1 0 0,-1 0 0,0 0 0,1 0 0,-1 0 0,1 0 0,-1 0 0,0 0 0,1 0 0,-1 0 0,0 0 0,1 0 0,-1 0 0,-1 1 0,1 0 0,1 0 0,-1 0 0,0 0 0,0 0 0,0 0 0,1 1 0,-1-1 0,0 0 0,1 1 0,-1-1 0,1 0 0,0 1 0,-1 1 0,-1 9 0,1 0 0,0 18 0,1-27 0,0 50 0,15 98 0,-15-150 0,0-1 0,0 1 0,0 0 0,1 0 0,-1 0 0,0 0 0,0 0 0,1-1 0,-1 1 0,0 0 0,1 0 0,-1 0 0,1-1 0,-1 1 0,1 0 0,0 1 0,0-2 0,-1 0 0,0 0 0,1 0 0,-1 0 0,0 0 0,1-1 0,-1 1 0,0 0 0,0 0 0,1 0 0,-1 0 0,0 0 0,1 0 0,-1-1 0,0 1 0,0 0 0,1 0 0,-1 0 0,0-1 0,0 1 0,1 0 0,-1 0 0,0-1 0,0 1 0,0 0 0,1-1 0,-1 1 0,0-1 0,14-29 0,-14 29 0,23-69 0,-16 46 0,1-1 0,1 1 0,1 1 0,2 0 0,0 0 0,16-22 0,-26 41 0,1 1 0,0-1 0,0 1 0,1 0 0,-1 0 0,1 0 0,-1 0 0,1 1 0,0-1 0,0 1 0,0 0 0,1 0 0,-1 1 0,5-2 0,-7 2 0,1 1 0,-1 0 0,0 0 0,0 0 0,1 0 0,-1 1 0,0-1 0,0 0 0,1 1 0,-1 0 0,0-1 0,0 1 0,0 0 0,0 0 0,0 0 0,0 1 0,0-1 0,0 0 0,0 1 0,-1-1 0,1 1 0,0-1 0,-1 1 0,0 0 0,1 0 0,-1 0 0,0 0 0,0 0 0,2 3 0,3 9 57,0 1 0,0 0 0,-2 0 0,1 0 0,3 30 0,-1 79-1764,-7-96-5119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5.802"/>
    </inkml:context>
    <inkml:brush xml:id="br0">
      <inkml:brushProperty name="width" value="0.05" units="cm"/>
      <inkml:brushProperty name="height" value="0.05" units="cm"/>
    </inkml:brush>
  </inkml:definitions>
  <inkml:trace contextRef="#ctx0" brushRef="#br0">36 9 24575,'2'-3'0,"5"-1"0,1 3 0,-2 8 0,-1 8 0,2 10 0,-2 13 0,0 11 0,-1 9 0,-2 7 0,-1 3 0,-1 2 0,0-3 0,0-3 0,0-7 0,-1-13-8191</inkml:trace>
  <inkml:trace contextRef="#ctx0" brushRef="#br0" timeOffset="1">1 384 24575,'0'-12'0,"0"-12"0,0-11 0,3-5 0,4-2 0,6 6 0,10 10 0,10 9 0,8 7 0,5 5 0,7 7 0,3 6 0,-8 1-8191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6.682"/>
    </inkml:context>
    <inkml:brush xml:id="br0">
      <inkml:brushProperty name="width" value="0.05" units="cm"/>
      <inkml:brushProperty name="height" value="0.05" units="cm"/>
    </inkml:brush>
  </inkml:definitions>
  <inkml:trace contextRef="#ctx0" brushRef="#br0">0 414 24575,'6'-13'0,"-2"1"0,7-24 0,7-20 0,-17 52 0,1 0 0,0 0 0,0 1 0,0-1 0,1 1 0,-1-1 0,1 1 0,0 0 0,0 0 0,0 0 0,3-2 0,-5 4 0,-1 1 0,1-1 0,-1 1 0,1 0 0,0-1 0,-1 1 0,1 0 0,0-1 0,-1 1 0,1 0 0,0 0 0,-1-1 0,1 1 0,0 0 0,-1 0 0,1 0 0,0 0 0,-1 0 0,1 0 0,0 0 0,0 0 0,-1 0 0,1 1 0,0-1 0,-1 0 0,1 0 0,0 0 0,-1 1 0,1-1 0,0 1 0,0 0 0,0 1 0,0-1 0,0 0 0,0 1 0,0-1 0,0 1 0,0 0 0,-1-1 0,1 1 0,-1-1 0,1 1 0,-1 2 0,2 7 0,-1 0 0,-1 20 0,0-30 0,-3 26 0,-1 1 0,-1-1 0,-17 50 0,12-46 0,2 0 0,-6 46 0,13-74 0,1 0 0,0 0 0,-1 0 0,2 0 0,-1 0 0,0 0 0,1 0 0,-1 0 0,1 0 0,0 0 0,0 0 0,0 0 0,0 0 0,0 0 0,1-1 0,0 1 0,2 3 0,-2-4 0,1 1 0,0-1 0,-1 0 0,1 0 0,0-1 0,0 1 0,0-1 0,0 1 0,1-1 0,-1 0 0,0 0 0,0 0 0,1-1 0,-1 1 0,6-1 0,36 1 0,0-3 0,0-2 0,71-14 0,-52 7 0,3 0 0,836-119 0,-875 126 0,26-1 0,0-3 0,60-18 0,-110 25 0,0 0 0,-1 0 0,1-1 0,0 1 0,-1-1 0,0 0 0,1 0 0,5-5 0,-8 6 0,-1 0 0,1 0 0,0 0 0,-1 0 0,1 0 0,-1 0 0,1 0 0,-1 0 0,1 0 0,-1 0 0,0 0 0,1 0 0,-1 0 0,0-1 0,0 1 0,0 0 0,0 0 0,0 0 0,0 0 0,0 0 0,0-1 0,-1 1 0,1 0 0,0 0 0,-1 0 0,1 0 0,-1 0 0,1 0 0,-1 0 0,1 0 0,-1 0 0,-1-1 0,-6-8 0,0 0 0,-15-13 0,14 15 0,1-1 0,0 1 0,-11-17 0,13 15 0,1 1 0,0-1 0,0 0 0,1-1 0,1 1 0,0-1 0,0 0 0,1 0 0,-1-13 0,2-1 0,1-1 0,6-46 0,-4 62 0,-1 3 0,0 0 0,-1 1 0,1-1 0,-2-10 0,1 15 0,-1 0 0,1 1 0,0-1 0,-1 1 0,1-1 0,-1 1 0,0-1 0,1 1 0,-1-1 0,0 1 0,0 0 0,0-1 0,0 1 0,0 0 0,0 0 0,0-1 0,0 1 0,-1 0 0,1 0 0,0 0 0,-1 1 0,1-1 0,-1 0 0,-1 0 0,-5-2 0,-1 1 0,0 0 0,0 0 0,1 1 0,-1 0 0,-10 1 0,-57 5 0,47-3 0,-406 41 0,63-5 0,315-33 0,-72 7 0,105-9 0,1 2 0,0 0 0,-29 12 0,30-6-1365,8 0-5461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7.345"/>
    </inkml:context>
    <inkml:brush xml:id="br0">
      <inkml:brushProperty name="width" value="0.05" units="cm"/>
      <inkml:brushProperty name="height" value="0.05" units="cm"/>
    </inkml:brush>
  </inkml:definitions>
  <inkml:trace contextRef="#ctx0" brushRef="#br0">135 159 24575,'-13'40'0,"-81"396"0,82-389 0,10-36 0,-10 44 0,11-50 0,1-1 0,0 1 0,0 0 0,0-1 0,0 1 0,1-1 0,-1 1 0,1 0 0,3 7 0,-3-11 0,0 0 0,-1 1 0,1-1 0,0 0 0,0 1 0,0-1 0,0 0 0,0 0 0,1 0 0,-1 0 0,0 0 0,1 0 0,-1 0 0,0 0 0,1-1 0,-1 1 0,1 0 0,-1-1 0,1 1 0,-1-1 0,1 0 0,-1 1 0,1-1 0,0 0 0,1 0 0,5 0 0,1-1 0,-1 1 0,14-5 0,-16 4 0,219-54 0,54-11 0,276 7 0,4 42 0,-494 18 0,-30 0 0,63-7 0,-97 6 0,-1 1 0,1-1 0,-1 0 0,1 0 0,-1 0 0,1 0 0,-1-1 0,1 1 0,-1 0 0,0 0 0,1 0 0,-1 0 0,1 0 0,-1-1 0,0 1 0,1 0 0,-1 0 0,1 0 0,-1-1 0,0 1 0,1 0 0,-1-1 0,0 1 0,1 0 0,-1-1 0,0 1 0,0 0 0,1-1 0,-1 1 0,0-1 0,0 1 0,0-1 0,0 1 0,1 0 0,-1-1 0,0 1 0,0-1 0,0 1 0,0-1 0,0 1 0,0-1 0,0 1 0,0 0 0,0-1 0,0 1 0,-1-1 0,1 1 0,0-1 0,0 1 0,0-1 0,0 1 0,-1 0 0,1-1 0,0 1 0,0 0 0,-1-1 0,1 1 0,0 0 0,-1-1 0,1 1 0,0 0 0,-1-1 0,1 1 0,-1 0 0,-31-28 0,24 22 0,-12-12 0,2-1 0,0 0 0,1-1 0,1-1 0,1-1 0,1 0 0,-21-46 0,12 12 0,2-1 0,-17-78 0,36 127 0,0-1 0,-1 1 0,0 0 0,0 0 0,0 0 0,-7-9 0,8 14 0,-1 0 0,1 0 0,-1 1 0,1-1 0,-1 1 0,0 0 0,0 0 0,0 0 0,0 0 0,0 0 0,0 1 0,-1-1 0,1 1 0,0 0 0,-1 0 0,1 0 0,-8 0 0,-43-3 0,-107 5 0,107 1 0,-30 2-195,0 4 0,1 3 0,0 4 0,1 4 0,0 3 0,-78 34 0,103-33-6631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8.007"/>
    </inkml:context>
    <inkml:brush xml:id="br0">
      <inkml:brushProperty name="width" value="0.05" units="cm"/>
      <inkml:brushProperty name="height" value="0.05" units="cm"/>
    </inkml:brush>
  </inkml:definitions>
  <inkml:trace contextRef="#ctx0" brushRef="#br0">213 23 24575,'-12'11'0,"10"-9"0,-1 1 0,1-1 0,0 1 0,0-1 0,0 1 0,0 0 0,0-1 0,0 1 0,1 0 0,-2 4 0,-125 322 0,115-297 0,6-19 0,1 1 0,0 0 0,1 1 0,1-1 0,-4 23 0,7-36 0,1 1 0,1-1 0,-1 1 0,0-1 0,0 1 0,0-1 0,1 1 0,-1-1 0,1 1 0,-1-1 0,1 1 0,0-1 0,0 0 0,-1 1 0,1-1 0,0 0 0,0 0 0,0 1 0,0-1 0,0 0 0,1 0 0,-1 0 0,0-1 0,0 1 0,1 0 0,-1 0 0,1-1 0,-1 1 0,0 0 0,1-1 0,-1 0 0,1 1 0,-1-1 0,1 0 0,2 0 0,8 2 0,0-2 0,0 0 0,20-2 0,-19 1 0,237-20 0,179-8 0,12 35 0,-53 1 0,-384-7 0,1 0 0,1 0 0,0-1 0,0 1 0,-1-1 0,8-2 0,-13 3 0,1 0 0,0-1 0,-1 1 0,1 0 0,-1-1 0,1 1 0,0-1 0,-1 1 0,1 0 0,-1-1 0,1 1 0,-1-1 0,1 1 0,-1-1 0,1 0 0,-1 1 0,0-1 0,1 1 0,-1-1 0,0 0 0,0 1 0,1-1 0,-1 0 0,0 0 0,0 1 0,0-1 0,0 0 0,0 1 0,0-1 0,0 0 0,0 1 0,0-1 0,0 0 0,0 0 0,0 1 0,-1-1 0,1 0 0,0 1 0,0-1 0,-1 0 0,1 1 0,0-1 0,-1 1 0,1-1 0,-1 1 0,1-1 0,-1 0 0,0 0 0,-8-15 0,0-1 0,1 0 0,0-1 0,2 0 0,0 0 0,1 0 0,1-1 0,1 1 0,0-1 0,2 0 0,0 0 0,1 0 0,1 0 0,0 0 0,2 0 0,0 0 0,9-28 0,-2 17 0,-5 15 0,-1 0 0,6-31 0,-10 45 0,0 0 0,0 0 0,0-1 0,0 1 0,0 0 0,-1 0 0,1-1 0,0 1 0,-1 0 0,1 0 0,-1-1 0,1 1 0,-1 0 0,1 0 0,-1 0 0,0 0 0,1 0 0,-1 0 0,0 0 0,0 0 0,0 0 0,0 0 0,0 1 0,0-1 0,0 0 0,0 1 0,0-1 0,0 0 0,-1 1 0,1 0 0,0-1 0,0 1 0,-1-1 0,0 1 0,-7-1 0,1-1 0,-1 2 0,0-1 0,-9 2 0,6-1 0,-330 10-682,-356 58-1,612-56-6143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8.362"/>
    </inkml:context>
    <inkml:brush xml:id="br0">
      <inkml:brushProperty name="width" value="0.05" units="cm"/>
      <inkml:brushProperty name="height" value="0.05" units="cm"/>
    </inkml:brush>
  </inkml:definitions>
  <inkml:trace contextRef="#ctx0" brushRef="#br0">15 1 24575,'-3'2'0,"-4"2"0,3 3 0,4-1 0,11 0 0,12-4 0,14-6 0,19-5 0,-1-1-8191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1.363"/>
    </inkml:context>
    <inkml:brush xml:id="br0">
      <inkml:brushProperty name="width" value="0.05" units="cm"/>
      <inkml:brushProperty name="height" value="0.05" units="cm"/>
    </inkml:brush>
  </inkml:definitions>
  <inkml:trace contextRef="#ctx0" brushRef="#br0">1429 51 24575,'0'-2'0,"-1"0"0,1 0 0,-1 0 0,1 0 0,-1 0 0,1 0 0,-1 1 0,0-1 0,0 0 0,0 0 0,0 1 0,0-1 0,-1 0 0,1 1 0,0-1 0,-1 1 0,1 0 0,-1-1 0,0 1 0,1 0 0,-1 0 0,0 0 0,0 0 0,1 0 0,-1 0 0,0 1 0,0-1 0,0 1 0,0-1 0,-2 1 0,-10-3 0,0 1 0,0 0 0,-19 1 0,19 1 0,-63-1 0,-1 4 0,1 3 0,-84 18 0,-225 65 0,325-73 0,28-8 0,-282 83 0,305-88 0,-47 21 0,54-22 0,-1 0 0,1-1 0,0 1 0,0 1 0,0-1 0,1 0 0,-1 1 0,0-1 0,1 1 0,0 0 0,-1 0 0,1 0 0,-3 5 0,5-7 0,0 0 0,-1 0 0,1 0 0,0 0 0,0 1 0,0-1 0,0 0 0,0 0 0,0 0 0,0 0 0,0 0 0,0 0 0,0 0 0,1 0 0,-1 0 0,0 0 0,1 0 0,-1 0 0,1 0 0,-1 0 0,1 0 0,-1 0 0,2 1 0,1 1 0,0 0 0,-1 0 0,2-1 0,-1 1 0,6 3 0,12 5 0,0-1 0,0-1 0,1-1 0,45 11 0,101 12 0,-141-27 0,627 58-1458,4-51-1,-234-22 1394,-5-36-670,-417 46 736,125-26-17,-109 22 52,0-2 0,-1 1 0,1-2 0,28-17 0,-43 23 23,0 0 0,0 0 0,-1 0 0,1 0-1,0-1 1,-1 1 0,1-1 0,-1 0-1,0 1 1,0-1 0,0 0 0,0-1 0,2-4-1,-3 6 2,-1 0 0,0 0 0,0 0 0,1 0 0,-1 0 0,-1 0 0,1 0-1,0 0 1,0 0 0,-1 0 0,1 0 0,-1 0 0,1 0 0,-1 0 0,0 0 0,0 0-1,0 1 1,0-1 0,0 0 0,0 1 0,-1-1 0,1 1 0,0-1 0,-4-2 0,-4-3 37,0 0 0,0 0 0,0 1 0,-1 0 0,0 1 0,0 0 0,-17-5 0,-82-19 344,89 24-427,-91-16-311,-180-13 1,-118 25-298,-152 38-573,407-15-4670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8.690"/>
    </inkml:context>
    <inkml:brush xml:id="br0">
      <inkml:brushProperty name="width" value="0.05" units="cm"/>
      <inkml:brushProperty name="height" value="0.05" units="cm"/>
    </inkml:brush>
  </inkml:definitions>
  <inkml:trace contextRef="#ctx0" brushRef="#br0">0 16 24575,'0'3'0,"6"1"0,8-1 0,12 0 0,15-4 0,13-1 0,14-4 0,8-4 0,-8 1-8191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29.016"/>
    </inkml:context>
    <inkml:brush xml:id="br0">
      <inkml:brushProperty name="width" value="0.05" units="cm"/>
      <inkml:brushProperty name="height" value="0.05" units="cm"/>
    </inkml:brush>
  </inkml:definitions>
  <inkml:trace contextRef="#ctx0" brushRef="#br0">1 117 24575,'0'-3'0,"0"-4"0,5-3 0,9-4 0,13-1 0,13-2 0,15-1 0,15 1 0,-4 2-8191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0.680"/>
    </inkml:context>
    <inkml:brush xml:id="br0">
      <inkml:brushProperty name="width" value="0.05" units="cm"/>
      <inkml:brushProperty name="height" value="0.05" units="cm"/>
    </inkml:brush>
  </inkml:definitions>
  <inkml:trace contextRef="#ctx0" brushRef="#br0">22 0 24575,'-21'2'0,"21"-2"0,0 0 0,0 0 0,0 1 0,0-1 0,0 0 0,0 0 0,0 0 0,0 0 0,0 0 0,0 0 0,0 0 0,0 1 0,0-1 0,0 0 0,0 0 0,0 0 0,0 0 0,0 0 0,0 0 0,0 0 0,0 1 0,0-1 0,0 0 0,0 0 0,0 0 0,0 0 0,0 0 0,0 0 0,0 1 0,0-1 0,0 0 0,0 0 0,0 0 0,0 0 0,0 0 0,1 0 0,-1 0 0,0 0 0,0 0 0,0 0 0,0 1 0,0-1 0,0 0 0,0 0 0,0 0 0,1 0 0,-1 0 0,0 0 0,0 0 0,0 0 0,0 0 0,0 0 0,0 0 0,1 0 0,-1 0 0,0 0 0,0 0 0,0 0 0,0 0 0,0 0 0,1 0 0,38 9 0,397 18-79,-361-25-93,2247 84-8969,-184 33 5622,2845 223 1880,-3871-248 2944,-374-23 3868,-644-59-3130,-41-5 455,75 2-1,-127-9-2474,1 0-1,0-1 0,-1 1 0,1 0 0,0-1 0,-1 1 0,1-1 0,0 0 1,-1 1-1,1-1 0,-1 0 0,1 0 0,-1 0 0,0 0 0,1 0 0,-1 0 1,0 0-1,2-3 0,0 1 19,-1-1-1,0 0 1,0 1 0,0-1 0,-1 0 0,1 0 0,1-7-1,-1 5-13,-1 0-1,0 0 0,0 0 0,-1-1 0,0 1 0,0 0 0,0 0 0,-1 0 0,0-1 0,-2-8 0,0 7-26,-1 1 0,0-1 0,0 1 0,-1 0 0,0 0 0,0 1 0,0 0 0,-1-1 0,0 2 0,-8-7 0,-4-1 0,-2 0 0,-25-12 0,26 15 0,8 2 0,11 6 0,1 2 0,1 0 0,-1 1 0,1-1 0,-1 1 0,1-1 0,-1 1 0,1 0 0,-1 0 0,1 0 0,-1 0 0,2 1 0,6 7 0,0 1 0,0-1 0,-1 1 0,-1 1 0,1 0 0,-2 0 0,0 0 0,0 0 0,-1 1 0,0 0 0,-1 1 0,0-1 0,2 16 0,-6-26 0,1 1 0,0-1 0,-1 1 0,1-1 0,0 1 0,1-1 0,-1 0 0,0 1 0,1-1 0,-1 0 0,1 0 0,0 0 0,-1 0 0,1 0 0,4 3 0,-1-2 0,1-1 0,-1 1 0,1-1 0,-1 0 0,9 2 0,5 2 0,-14-5 0,-1 1 0,1-1 0,-1 1 0,0 1 0,0-1 0,0 1 0,0-1 0,0 1 0,0 0 0,-1 0 0,1 1 0,2 3 0,-5-5 0,0-1 0,0 1 0,0 0 0,-1-1 0,1 1 0,0 0 0,-1-1 0,1 1 0,-1 0 0,0 0 0,1-1 0,-1 1 0,0 0 0,0 0 0,0 0 0,-1-1 0,1 1 0,0 0 0,-1 0 0,1-1 0,-1 1 0,1 0 0,-1-1 0,0 1 0,0 0 0,0-1 0,0 1 0,0-1 0,0 1 0,0-1 0,0 0 0,0 1 0,-1-1 0,-1 1 0,-5 5 53,0 0 0,-1-1 0,0 0-1,0-1 1,-15 7 0,-54 18-696,49-19-396,-25 9-5787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1.535"/>
    </inkml:context>
    <inkml:brush xml:id="br0">
      <inkml:brushProperty name="width" value="0.05" units="cm"/>
      <inkml:brushProperty name="height" value="0.05" units="cm"/>
    </inkml:brush>
  </inkml:definitions>
  <inkml:trace contextRef="#ctx0" brushRef="#br0">39 461 24575,'-38'-41'0,"62"112"0,-15-38 0,-1-1 0,-1 2 0,-2-1 0,-1 1 0,-2-1 0,-4 68 0,-5-73 0,7-27 0,0-1 0,0 0 0,-1 0 0,1 1 0,0-1 0,0 0 0,0 0 0,0 0 0,0 1 0,0-1 0,-1 0 0,1 0 0,0 0 0,0 0 0,0 0 0,0 1 0,-1-1 0,1 0 0,0 0 0,0 0 0,0 0 0,-1 0 0,1 0 0,0 0 0,0 0 0,-1 0 0,1 1 0,0-1 0,0 0 0,-1 0 0,1 0 0,0 0 0,-1-1 0,-6-12 0,-1-13 0,2 0 0,1 0 0,-3-47 0,7-82 0,3 111 0,2 0 0,2 0 0,1 1 0,3 0 0,1 0 0,34-79 0,-39 110 0,0 0 0,0 1 0,1 0 0,1 0 0,0 1 0,15-16 0,-20 24 0,0-1 0,0 1 0,0-1 0,0 1 0,0 0 0,0 0 0,1 0 0,-1 1 0,0-1 0,1 1 0,0 0 0,-1 0 0,1 0 0,0 0 0,-1 0 0,1 1 0,0 0 0,0 0 0,0 0 0,-1 0 0,1 1 0,0-1 0,-1 1 0,1 0 0,0 0 0,-1 0 0,5 2 0,-2 1 0,0 0 0,-1 0 0,1 0 0,-1 1 0,0 0 0,0 0 0,0 0 0,-1 0 0,0 1 0,0 0 0,0 0 0,-1 0 0,0 0 0,0 1 0,0-1 0,-1 1 0,0-1 0,0 1 0,-1 0 0,1 8 0,0 4 0,0 0 0,-1 1 0,-1-1 0,-1 0 0,-1 1 0,-5 20 0,2-16 0,-2-1 0,0 0 0,-2-1 0,-1 0 0,0 0 0,-23 34 0,15-30 0,-1-2 0,-1 0 0,0-1 0,-43 35 0,52-49 0,5-5 0,1 0 0,0 0 0,0 1 0,-4 6 0,9-11 0,-1 0 0,1 0 0,0 0 0,0 1 0,0-1 0,0 0 0,-1 0 0,1 1 0,0-1 0,0 0 0,0 0 0,0 1 0,0-1 0,0 0 0,0 0 0,0 1 0,0-1 0,0 0 0,0 1 0,0-1 0,0 0 0,0 0 0,0 1 0,0-1 0,0 0 0,0 1 0,0-1 0,0 0 0,0 0 0,0 1 0,1-1 0,-1 0 0,0 0 0,0 1 0,12 3 0,21-2 0,-28-2 0,10 0 0,0 2 0,0 0 0,0 1 0,0 0 0,-1 1 0,1 1 0,16 7 0,8 7 0,43 29 0,-77-45 0,49 27-1365,-33-20-5461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1.872"/>
    </inkml:context>
    <inkml:brush xml:id="br0">
      <inkml:brushProperty name="width" value="0.05" units="cm"/>
      <inkml:brushProperty name="height" value="0.05" units="cm"/>
    </inkml:brush>
  </inkml:definitions>
  <inkml:trace contextRef="#ctx0" brushRef="#br0">121 220 24575,'-6'-6'0,"4"4"0,-1-1 0,1 1 0,-1-1 0,1 0 0,0 0 0,0 1 0,-2-5 0,4 7 0,0-1 0,0 1 0,-1 0 0,1-1 0,0 1 0,0-1 0,0 1 0,0-1 0,0 1 0,0-1 0,0 1 0,0-1 0,0 1 0,0-1 0,1 1 0,-1-1 0,0 1 0,0-1 0,0 1 0,0 0 0,1-1 0,-1 0 0,1 0 0,0 0 0,0 1 0,0-1 0,0 0 0,0 0 0,0 1 0,1-1 0,-1 1 0,0-1 0,0 1 0,0-1 0,2 1 0,74-16 0,-52 12 0,45-13 0,-68 16 0,1 1 0,-1-1 0,0-1 0,1 1 0,-1 0 0,0 0 0,0-1 0,1 0 0,-1 1 0,0-1 0,-1 0 0,1 0 0,0 0 0,0 0 0,-1 0 0,1 0 0,1-4 0,-3 4 0,1 1 0,-1-1 0,0 1 0,0-1 0,1 0 0,-1 1 0,0-1 0,0 0 0,-1 0 0,1 1 0,0-1 0,0 1 0,-1-1 0,1 0 0,-1 1 0,0-1 0,1 1 0,-1-1 0,0 1 0,0-1 0,0 1 0,0 0 0,0-1 0,0 1 0,0 0 0,-1 0 0,-1-2 0,-5-4 0,0 1 0,-1 1 0,0-1 0,1 1 0,-2 1 0,1-1 0,0 2 0,-1-1 0,0 1 0,1 1 0,-1 0 0,0 0 0,-1 1 0,-13 0 0,18 1 0,-1 0 0,1 1 0,-1 0 0,1 0 0,0 1 0,0-1 0,0 1 0,0 0 0,0 1 0,0 0 0,0 0 0,1 0 0,-1 0 0,1 1 0,0 0 0,0 0 0,1 1 0,-1-1 0,1 1 0,0 0 0,0 0 0,0 0 0,-4 10 0,4-8 0,2-1 0,-1 1 0,1 0 0,0-1 0,0 1 0,0 0 0,1 0 0,0 0 0,1 0 0,0 0 0,0 0 0,0 0 0,1 0 0,0 0 0,0 0 0,1 0 0,0 0 0,0 0 0,1-1 0,-1 1 0,1-1 0,1 0 0,-1 1 0,1-2 0,0 1 0,1 0 0,-1-1 0,1 0 0,0 0 0,1 0 0,-1-1 0,1 1 0,0-1 0,0-1 0,0 1 0,0-1 0,1 0 0,11 3 0,17 2-1365,-1-4-5461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2.306"/>
    </inkml:context>
    <inkml:brush xml:id="br0">
      <inkml:brushProperty name="width" value="0.05" units="cm"/>
      <inkml:brushProperty name="height" value="0.05" units="cm"/>
    </inkml:brush>
  </inkml:definitions>
  <inkml:trace contextRef="#ctx0" brushRef="#br0">104 153 24575,'8'-16'0,"0"0"0,-1-1 0,0 0 0,-1 0 0,3-18 0,-9 34 0,0 0 0,1 0 0,-1 0 0,0 0 0,0-1 0,0 1 0,0 0 0,0 0 0,0 0 0,0 0 0,0 0 0,0 0 0,0-1 0,-1 1 0,1 0 0,0 0 0,-1 0 0,1 0 0,-1 0 0,1 0 0,-1 0 0,0 0 0,1 1 0,-1-1 0,0 0 0,0 0 0,0 0 0,1 1 0,-1-1 0,0 0 0,0 1 0,0-1 0,0 1 0,0-1 0,0 1 0,0-1 0,0 1 0,0 0 0,-1-1 0,1 1 0,0 0 0,0 0 0,-1 0 0,-2 0 0,1 0 0,0 1 0,-1-1 0,1 1 0,0 0 0,0 0 0,-1 0 0,1 0 0,0 0 0,0 1 0,0-1 0,0 1 0,-4 3 0,-1 3 0,0-1 0,1 2 0,0-1 0,0 1 0,-6 12 0,9-16 0,1 1 0,0 1 0,0-1 0,1 0 0,0 1 0,0-1 0,0 1 0,1-1 0,-1 12 0,2-15 0,0-1 0,0 1 0,1-1 0,-1 1 0,1-1 0,-1 0 0,1 1 0,0-1 0,0 0 0,0 1 0,0-1 0,1 0 0,-1 0 0,0 0 0,1 0 0,0 0 0,-1-1 0,1 1 0,0 0 0,0-1 0,0 1 0,0-1 0,0 1 0,0-1 0,3 1 0,-1 0 0,0-1 0,0 1 0,0-1 0,1 0 0,-1 0 0,0 0 0,0-1 0,1 0 0,-1 0 0,0 0 0,1 0 0,-1 0 0,7-2 0,-6 0 0,0 0 0,1 0 0,-1 0 0,0 0 0,0-1 0,0 0 0,0 0 0,0 0 0,-1-1 0,5-4 0,0-2 0,0 0 0,13-22 0,-11 16 0,-11 16 0,0-1 0,1 1 0,-1 0 0,0 0 0,0 0 0,0 0 0,0-1 0,0 1 0,0 0 0,0 0 0,0 0 0,0 0 0,0-1 0,1 1 0,-1 0 0,0 0 0,0 0 0,0 0 0,0 0 0,0 0 0,1 0 0,-1-1 0,0 1 0,0 0 0,0 0 0,0 0 0,1 0 0,-1 0 0,0 0 0,0 0 0,0 0 0,1 0 0,-1 0 0,0 0 0,0 0 0,0 0 0,0 0 0,1 0 0,-1 0 0,0 0 0,2 9 0,-4 17 0,2-24 0,0 1 0,-30 397-1365,30-372-5461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2.787"/>
    </inkml:context>
    <inkml:brush xml:id="br0">
      <inkml:brushProperty name="width" value="0.05" units="cm"/>
      <inkml:brushProperty name="height" value="0.05" units="cm"/>
    </inkml:brush>
  </inkml:definitions>
  <inkml:trace contextRef="#ctx0" brushRef="#br0">32 78 24575,'0'-42'0,"-3"40"0,0 7 0,-1 8 0,-2 8 0,1 0 0,-5 42 0,10-56 0,-1 0 0,1 0 0,1 0 0,-1 0 0,1 0 0,0-1 0,1 1 0,-1 0 0,1 0 0,1-1 0,-1 0 0,1 1 0,6 8 0,-8-13 0,0 0 0,1 0 0,0 0 0,-1 0 0,1 0 0,0 0 0,0-1 0,0 1 0,0-1 0,0 1 0,0-1 0,0 0 0,1 0 0,-1 0 0,0 0 0,1 0 0,-1 0 0,0-1 0,1 1 0,-1-1 0,1 0 0,-1 0 0,1 0 0,-1 0 0,1 0 0,-1 0 0,1-1 0,-1 1 0,1-1 0,-1 0 0,1 1 0,-1-1 0,0 0 0,4-2 0,0-1 0,1-1 0,-1 1 0,0-1 0,0 0 0,-1 0 0,1-1 0,-1 0 0,0 0 0,-1 0 0,5-7 0,-4 3 0,0 1 0,0-1 0,-1-1 0,0 1 0,-1-1 0,0 0 0,-1 1 0,0-1 0,0 0 0,-1 0 0,-1-1 0,0 1 0,0 0 0,-1 0 0,-5-21 0,6 31-38,0 0 0,-1 0 0,1 0 1,0 0-1,0 0 0,-1 0 0,1 0 0,-1 0 0,1 0 0,-1 0 0,1 0 0,-1 0 0,1 0 0,-1 1 0,0-1 0,0 0 1,1 0-1,-1 1 0,0-1 0,0 1 0,0-1 0,0 1 0,0-1 0,1 1 0,-1-1 0,0 1 0,0 0 0,0-1 0,0 1 1,0 0-1,0 0 0,0 0 0,-1 0 0,1 0 0,-1 0 0,-7 5-6788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3.143"/>
    </inkml:context>
    <inkml:brush xml:id="br0">
      <inkml:brushProperty name="width" value="0.05" units="cm"/>
      <inkml:brushProperty name="height" value="0.05" units="cm"/>
    </inkml:brush>
  </inkml:definitions>
  <inkml:trace contextRef="#ctx0" brushRef="#br0">30 168 24575,'0'1'0,"1"0"0,-1 0 0,0-1 0,0 1 0,1-1 0,-1 1 0,0 0 0,1-1 0,-1 1 0,1-1 0,-1 1 0,1-1 0,-1 1 0,1-1 0,-1 1 0,1-1 0,-1 1 0,1-1 0,0 0 0,-1 1 0,1-1 0,0 0 0,-1 0 0,1 1 0,0-1 0,-1 0 0,1 0 0,0 0 0,0 0 0,-1 0 0,1 0 0,0 0 0,-1 0 0,2 0 0,28-2 0,-27 1 0,17-2 0,0-1 0,33-11 0,-45 12 0,0 0 0,-1 0 0,1-1 0,-1 0 0,0 0 0,0 0 0,0-1 0,-1-1 0,9-8 0,-13 13 0,-1 0 0,0-1 0,-1 1 0,1 0 0,0-1 0,0 1 0,0-1 0,-1 1 0,1-1 0,-1 1 0,1-1 0,-1 0 0,0 1 0,0-1 0,1 0 0,-1 1 0,0-1 0,0 1 0,-1-1 0,1 0 0,-1-1 0,0 0 0,0 0 0,0 0 0,0 0 0,-1 1 0,0-1 0,1 0 0,-1 1 0,0-1 0,0 1 0,-4-4 0,1 2 0,-1 0 0,1 0 0,-1 0 0,0 0 0,0 1 0,0 0 0,0 0 0,-1 1 0,-11-4 0,13 6 0,0-1 0,0 1 0,0 0 0,0 0 0,0 1 0,0-1 0,0 1 0,0 0 0,0 1 0,1-1 0,-1 1 0,0 0 0,1 0 0,-7 4 0,4-1 0,1 0 0,-1 0 0,1 0 0,0 1 0,0 0 0,1 0 0,0 0 0,-7 12 0,7-10 0,0 1 0,1-1 0,0 1 0,1 0 0,0 0 0,0 0 0,-1 13 0,3-16 0,0 0 0,1 0 0,0 0 0,0 0 0,0 0 0,1 0 0,0 0 0,0 0 0,1-1 0,-1 1 0,5 9 0,-3-11-85,-1 1 0,1-1-1,0 0 1,0 0 0,1-1-1,-1 1 1,1-1 0,-1 0-1,1 0 1,0 0 0,0 0-1,1 0 1,-1-1 0,1 0-1,7 3 1,15 3-6741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3.494"/>
    </inkml:context>
    <inkml:brush xml:id="br0">
      <inkml:brushProperty name="width" value="0.05" units="cm"/>
      <inkml:brushProperty name="height" value="0.05" units="cm"/>
    </inkml:brush>
  </inkml:definitions>
  <inkml:trace contextRef="#ctx0" brushRef="#br0">48 118 24575,'6'-35'0,"-5"29"0,1-1 0,-1 1 0,0 0 0,0-1 0,-1-9 0,0 15 0,-1-1 0,1 1 0,0-1 0,-1 1 0,1-1 0,-1 1 0,1-1 0,-1 1 0,0-1 0,0 1 0,0-1 0,0 1 0,1 0 0,-2 0 0,1 0 0,0-1 0,0 1 0,0 0 0,-1 0 0,1 0 0,0 1 0,-1-1 0,1 0 0,-1 0 0,1 1 0,-3-1 0,3 0 0,0 1 0,1 0 0,-1-1 0,0 1 0,0 0 0,0 0 0,0-1 0,0 1 0,1 0 0,-1 0 0,0 0 0,0 0 0,0 0 0,0 0 0,0 0 0,0 1 0,0-1 0,1 0 0,-1 0 0,0 1 0,0-1 0,0 1 0,0-1 0,1 1 0,-1-1 0,-1 1 0,2 1 0,-1-1 0,0 0 0,0 1 0,1-1 0,-1 0 0,1 1 0,0-1 0,-1 1 0,1-1 0,0 0 0,0 1 0,0-1 0,0 1 0,0 1 0,0 5 0,1-1 0,1 0 0,-1 1 0,1-1 0,3 7 0,6 7 0,0 0 0,27 37 0,-25-40 0,-1 0 0,-1 0 0,15 33 0,-25-49 9,0 0-1,-1-1 0,1 1 1,-1 0-1,1 0 0,-1-1 1,0 1-1,0 0 0,1 0 1,-1 0-1,-1 0 0,1-1 0,0 1 1,0 0-1,-1 0 0,1 0 1,-1 0-1,1-1 0,-1 1 1,0 0-1,0-1 0,1 1 1,-1-1-1,-1 1 0,1-1 1,0 1-1,0-1 0,0 1 1,-1-1-1,1 0 0,-1 0 1,1 0-1,-1 0 0,1 0 1,-1 0-1,0 0 0,1 0 1,-1-1-1,0 1 0,-2 0 1,-3 1-180,0-1 0,-1 1 1,1-1-1,0 0 0,0-1 1,0 0-1,0 0 0,-1-1 1,-7-1-1,-11-4-6655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4.890"/>
    </inkml:context>
    <inkml:brush xml:id="br0">
      <inkml:brushProperty name="width" value="0.05" units="cm"/>
      <inkml:brushProperty name="height" value="0.05" units="cm"/>
    </inkml:brush>
  </inkml:definitions>
  <inkml:trace contextRef="#ctx0" brushRef="#br0">335 1 24575,'-23'0'0,"-1"2"0,1 1 0,0 0 0,-36 11 0,48-11 0,0 1 0,1 0 0,-1 0 0,1 1 0,0 0 0,1 1 0,-1 0 0,1 1 0,0 0 0,1 0 0,0 0 0,-11 14 0,17-19 0,1 0 0,-1 0 0,1 0 0,-1 1 0,1-1 0,0 1 0,0-1 0,0 1 0,0-1 0,0 1 0,1-1 0,-1 1 0,1 0 0,0-1 0,0 1 0,0 0 0,0-1 0,0 1 0,0 0 0,1-1 0,-1 1 0,1-1 0,0 1 0,0 0 0,0-1 0,0 0 0,0 1 0,0-1 0,1 0 0,-1 1 0,1-1 0,0 0 0,-1 0 0,1 0 0,0-1 0,4 4 0,7 4 0,0 0 0,0 0 0,1-2 0,29 13 0,-32-16 0,34 15 0,-25-12 0,0 1 0,-1 1 0,0 1 0,32 22 0,-49-31 0,-1 0 0,0 0 0,0 0 0,0 0 0,0 0 0,0 0 0,0 0 0,0 0 0,0 0 0,0 1 0,-1-1 0,1 0 0,0 1 0,-1-1 0,1 1 0,-1-1 0,1 0 0,-1 1 0,0-1 0,0 1 0,1-1 0,-1 1 0,0-1 0,-1 3 0,1-2 0,-1 0 0,0 0 0,0 1 0,-1-1 0,1 0 0,0 0 0,-1 0 0,1-1 0,-1 1 0,1 0 0,-1 0 0,0-1 0,-3 3 0,-5 2 0,1 0 0,-1 0 0,-1-1 0,1-1 0,-14 5 0,1-3 0,0-1 0,-39 5 0,50-9 0,0 0 0,0-1 0,0-1 0,0 0 0,1 0 0,-1-1 0,-12-4 0,-2-7-1365,7-2-5461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1.689"/>
    </inkml:context>
    <inkml:brush xml:id="br0">
      <inkml:brushProperty name="width" value="0.05" units="cm"/>
      <inkml:brushProperty name="height" value="0.05" units="cm"/>
    </inkml:brush>
  </inkml:definitions>
  <inkml:trace contextRef="#ctx0" brushRef="#br0">81 1 24575,'8'347'0,"-1"103"0,-12-296-455,-6-1 0,-54 261 0,51-353-6371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5.830"/>
    </inkml:context>
    <inkml:brush xml:id="br0">
      <inkml:brushProperty name="width" value="0.05" units="cm"/>
      <inkml:brushProperty name="height" value="0.05" units="cm"/>
    </inkml:brush>
  </inkml:definitions>
  <inkml:trace contextRef="#ctx0" brushRef="#br0">530 408 24575,'6'-3'0,"-1"0"0,0 0 0,0 0 0,-1-1 0,8-6 0,-12 10 0,1-1 0,0 1 0,-1-1 0,1 1 0,-1-1 0,1 0 0,-1 1 0,1-1 0,-1 0 0,1 1 0,-1-1 0,0 0 0,1 0 0,-1 0 0,0 1 0,0-1 0,1 0 0,-1 0 0,0 0 0,0 0 0,0 1 0,0-1 0,0 0 0,0 0 0,0 0 0,-1 0 0,1 1 0,0-1 0,0 0 0,-1 0 0,1 0 0,0 1 0,-1-1 0,1 0 0,-1 1 0,1-1 0,-1 0 0,1 1 0,-1-1 0,1 0 0,-1 1 0,0-1 0,1 1 0,-1-1 0,0 1 0,0 0 0,1-1 0,-1 1 0,-1-1 0,1 1 0,1-1 0,-1 1 0,1 0 0,-1 0 0,0-1 0,1 1 0,-1 0 0,1 0 0,-1 0 0,0 0 0,1 0 0,-1 0 0,1-1 0,-1 2 0,0-1 0,1 0 0,-1 0 0,1 0 0,-1 0 0,0 0 0,1 0 0,-1 1 0,1-1 0,-1 0 0,1 0 0,-1 1 0,0 0 0,0 0 0,0 0 0,0 0 0,0 1 0,0-1 0,0 0 0,0 1 0,1-1 0,-1 1 0,0-1 0,0 4 0,-4 37 0,5-40 0,0 3 0,-1 6 0,1 1 0,0-1 0,1 1 0,4 17 0,-5-27 0,0-1 0,0 1 0,1-1 0,-1 1 0,1-1 0,-1 1 0,1-1 0,-1 0 0,1 1 0,0-1 0,0 0 0,0 0 0,0 0 0,0 1 0,0-1 0,0 0 0,0 0 0,0 0 0,0-1 0,1 1 0,-1 0 0,0 0 0,0-1 0,1 1 0,-1 0 0,1-1 0,-1 0 0,1 1 0,-1-1 0,0 0 0,1 0 0,-1 1 0,1-1 0,-1 0 0,1-1 0,-1 1 0,1 0 0,-1 0 0,1-1 0,-1 1 0,1-1 0,-1 1 0,0-1 0,1 1 0,0-2 0,5-1 0,24-7 0,-30 10 0,1 0 0,0 0 0,-1 0 0,1 0 0,0 0 0,-1 0 0,1 1 0,0-1 0,-1 1 0,1-1 0,-1 1 0,1-1 0,-1 1 0,1 0 0,-1 0 0,1 0 0,1 2 0,-1-2 0,-1 1 0,1-1 0,0 0 0,0 1 0,0-1 0,-1 0 0,1 0 0,1 0 0,-1 0 0,0-1 0,3 2 0,-3-2 0,-1 0 0,0-1 0,0 1 0,0 0 0,0-1 0,0 1 0,0 0 0,0-1 0,0 1 0,0-1 0,0 0 0,0 1 0,-1-1 0,1 0 0,0 1 0,0-1 0,-1 0 0,1 0 0,0 0 0,-1 0 0,1 0 0,-1 0 0,1 0 0,-1 0 0,1 0 0,0-1 0,10-28 0,-10 24 0,1 1 0,-1-1 0,1 1 0,1 0 0,-1 0 0,1-1 0,0 2 0,0-1 0,5-6 0,-7 11 0,0 0 0,-1-1 0,1 1 0,0 0 0,-1 0 0,1 0 0,0 0 0,-1-1 0,1 1 0,0 0 0,0 0 0,-1 0 0,1 1 0,0-1 0,-1 0 0,1 0 0,0 0 0,0 0 0,-1 1 0,1-1 0,0 0 0,-1 1 0,1-1 0,-1 0 0,1 1 0,0-1 0,-1 1 0,1-1 0,-1 1 0,1-1 0,-1 1 0,0-1 0,1 1 0,0 0 0,18 26 0,-15-21 0,0 1 0,1 0 0,0-1 0,0 0 0,1 0 0,-1-1 0,1 1 0,10 5 0,-15-9 0,1-1 0,0 0 0,0 0 0,0 0 0,0-1 0,0 1 0,0 0 0,0-1 0,0 1 0,1-1 0,-1 0 0,0 0 0,0 1 0,0-2 0,0 1 0,1 0 0,-1 0 0,0-1 0,0 1 0,0-1 0,0 1 0,0-1 0,0 0 0,0 0 0,0 0 0,0 0 0,0 0 0,-1-1 0,1 1 0,0 0 0,-1-1 0,3-2 0,1-2 0,-1 0 0,1 0 0,-1 0 0,0-1 0,-1 0 0,1 0 0,-1 0 0,-1 0 0,1-1 0,1-11 0,1-11 0,3-42 0,-4 28 0,-3 28 0,1 0 0,-2 0 0,0 0 0,-1 0 0,-1 0 0,0 0 0,-1 0 0,-7-19 0,8 28 0,0 1 0,-1 0 0,0 0 0,0 0 0,-1 0 0,0 0 0,0 1 0,0 0 0,-1 0 0,1 0 0,-1 0 0,-1 1 0,1-1 0,0 1 0,-1 1 0,0-1 0,0 1 0,0 0 0,0 0 0,-1 1 0,1 0 0,-9-2 0,0 2 0,-1 0 0,1 1 0,-1 0 0,1 2 0,-1 0 0,1 0 0,-1 1 0,1 1 0,0 1 0,-22 8 0,2 1 0,2 2 0,0 1 0,-41 26 0,23-8 0,1 2 0,2 2 0,-51 52 0,72-63 0,2 1 0,1 2 0,1 0 0,2 1 0,1 1 0,-22 47 0,36-63 0,-1 0 0,2 0 0,0 0 0,1 0 0,1 1 0,0-1 0,0 32 0,3-41 0,0-1 0,1 1 0,0-1 0,0 1 0,0-1 0,1 0 0,0 0 0,0 1 0,1-1 0,0 0 0,0-1 0,0 1 0,1-1 0,-1 1 0,1-1 0,1 0 0,-1 0 0,1-1 0,0 1 0,0-1 0,0 0 0,0 0 0,7 3 0,4 0 0,0 0 0,0-1 0,0-1 0,1 0 0,0-2 0,0 0 0,0 0 0,32-1 0,0-2 0,93-14 0,-82 3-47,0-2-1,0-2 1,-2-3-1,0-3 1,66-34 0,-84 35 11,-1-2 0,-1-1 1,-2-3-1,0 0 1,-2-3-1,-1-1 1,56-65-1,-77 80 36,0-1 0,-2-1 0,0 0 0,-1 0 0,0-1 0,-2 0 0,0 0 0,4-20 0,-9 30 0,0 0 0,-1 1 0,0-1 0,0 0 0,-1 0 0,0 0 0,0 0 0,-1 0 0,0 0 0,0 1 0,-1-1 0,0 0 0,-1 1 0,0-1 0,0 1 0,0 0 0,-1 0 0,0 0 0,0 0 0,-1 1 0,0-1 0,-8-7 0,3 6 26,0-1 0,-1 2 0,-1-1-1,1 2 1,-1 0 0,0 0 0,0 1 0,-1 0 0,0 1 0,-22-4 0,0 2 68,-2 2 1,-61-1 0,44 7-322,1 2-1,0 2 1,0 3-1,1 2 1,-56 19-1,41-7-6598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8.242"/>
    </inkml:context>
    <inkml:brush xml:id="br0">
      <inkml:brushProperty name="width" value="0.05" units="cm"/>
      <inkml:brushProperty name="height" value="0.05" units="cm"/>
    </inkml:brush>
  </inkml:definitions>
  <inkml:trace contextRef="#ctx0" brushRef="#br0">0 0 24575,'27'1'0,"-1"0"0,40 8 0,-53-7 0,-1 0 0,1-2 0,-1 1 0,1-1 0,0-1 0,-1 0 0,21-5 0,-31 5 0,-1 1 0,1-1 0,-1 1 0,1 0 0,0-1 0,-1 1 0,1 0 0,-1 0 0,1 0 0,0 0 0,-1 0 0,1 1 0,-1-1 0,1 0 0,0 1 0,-1-1 0,1 1 0,-1 0 0,1-1 0,-1 1 0,0 0 0,1 0 0,-1 0 0,0 0 0,3 2 0,-3 0 0,0-1 0,0 1 0,0 0 0,0 0 0,-1-1 0,1 1 0,-1 0 0,0 0 0,0 0 0,0 0 0,0-1 0,0 1 0,0 0 0,-2 5 0,-13 74 0,5-28 0,1 1 0,3 1 0,1 67 0,7-92 0,9 56 0,-8-74 0,0-1 0,1 0 0,0 1 0,1-2 0,0 1 0,1 0 0,9 12 0,-14-22-50,0 0-1,1 0 1,0 0-1,-1 0 0,1-1 1,0 1-1,0 0 1,0-1-1,0 1 1,0-1-1,0 0 0,0 0 1,0 0-1,1 0 1,-1 0-1,0 0 1,1-1-1,-1 1 0,1-1 1,-1 0-1,1 1 1,-1-1-1,0 0 1,1 0-1,-1-1 1,3 0-1,10-3-6775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8.568"/>
    </inkml:context>
    <inkml:brush xml:id="br0">
      <inkml:brushProperty name="width" value="0.05" units="cm"/>
      <inkml:brushProperty name="height" value="0.05" units="cm"/>
    </inkml:brush>
  </inkml:definitions>
  <inkml:trace contextRef="#ctx0" brushRef="#br0">42 69 24575,'-5'0'0,"-6"0"0,-3 0 0,4 0 0,9 0 0,7-3 0,9-1 0,11-2 0,9-1 0,5-2 0,4 1 0,0-1 0,-1-3 0,-8 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0.737"/>
    </inkml:context>
    <inkml:brush xml:id="br0">
      <inkml:brushProperty name="width" value="0.05" units="cm"/>
      <inkml:brushProperty name="height" value="0.05" units="cm"/>
    </inkml:brush>
  </inkml:definitions>
  <inkml:trace contextRef="#ctx0" brushRef="#br0">0 0 24575,'3'0'0,"4"0"0,6 3 0,1 4 0,2 6 0,0 10 0,-2 10 0,-1 10 0,-3 10 0,1 11 0,-3 5 0,2 6 0,-2 2 0,0-4 0,0-14-8191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1.076"/>
    </inkml:context>
    <inkml:brush xml:id="br0">
      <inkml:brushProperty name="width" value="0.05" units="cm"/>
      <inkml:brushProperty name="height" value="0.05" units="cm"/>
    </inkml:brush>
  </inkml:definitions>
  <inkml:trace contextRef="#ctx0" brushRef="#br0">56 104 24575,'-14'-11'0,"9"7"0,-1 0 0,0-1 0,1 0 0,-8-10 0,12 14 0,1 1 0,-1-1 0,0 0 0,1 0 0,-1 0 0,1 0 0,0 1 0,-1-1 0,1 0 0,0 0 0,-1 0 0,1 0 0,0 0 0,0 0 0,0 0 0,0 0 0,0 0 0,0 0 0,0 0 0,0 0 0,1 0 0,-1 0 0,0 0 0,0 0 0,1 0 0,-1 0 0,1 0 0,-1 1 0,1-1 0,-1 0 0,1 0 0,-1 0 0,1 1 0,0-1 0,-1 0 0,1 1 0,0-1 0,0 0 0,0 1 0,1-1 0,7-3 0,-1 0 0,1 1 0,0 0 0,1 0 0,-1 1 0,0 0 0,1 1 0,-1 0 0,1 1 0,11 0 0,0-1 0,29 0 0,-1 2 0,0 2 0,71 14 0,-82-9 0,0 1 0,-1 3 0,-1 1 0,69 34 0,-91-39 0,0 0 0,0 1 0,0 1 0,-1 1 0,-1-1 0,0 2 0,-1 0 0,11 13 0,-18-20 0,-1 0 0,0 0 0,0 0 0,0 0 0,0 1 0,-1-1 0,0 1 0,0 0 0,-1-1 0,1 1 0,-1 0 0,0 0 0,-1 0 0,0 0 0,0 0 0,0 0 0,0 0 0,-1 0 0,0 0 0,0-1 0,-1 1 0,0 0 0,0 0 0,0-1 0,-4 8 0,-2-1 0,-1 0 0,0-1 0,0 1 0,-1-2 0,0 0 0,-1 0 0,0 0 0,-1-2 0,0 1 0,0-2 0,-23 12 0,3-5 0,0-1 0,-2-1 0,-58 12 0,53-17-273,-1-1 0,1-2 0,-1-2 0,-55-4 0,27-4-6553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1.428"/>
    </inkml:context>
    <inkml:brush xml:id="br0">
      <inkml:brushProperty name="width" value="0.05" units="cm"/>
      <inkml:brushProperty name="height" value="0.05" units="cm"/>
    </inkml:brush>
  </inkml:definitions>
  <inkml:trace contextRef="#ctx0" brushRef="#br0">46 7 24575,'-3'0'0,"-3"0"0,-5 0 0,-2-3 0,1-1-8191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1.848"/>
    </inkml:context>
    <inkml:brush xml:id="br0">
      <inkml:brushProperty name="width" value="0.05" units="cm"/>
      <inkml:brushProperty name="height" value="0.05" units="cm"/>
    </inkml:brush>
  </inkml:definitions>
  <inkml:trace contextRef="#ctx0" brushRef="#br0">16 240 24575,'0'-2'0,"0"0"0,0-1 0,0 1 0,0 0 0,-1 0 0,1 0 0,-1 0 0,0 0 0,1 0 0,-1 0 0,0 0 0,0 0 0,-3-3 0,4 5 0,0 0 0,0 0 0,0 0 0,-1 0 0,1 0 0,0 0 0,0 0 0,0 0 0,0 0 0,-1 0 0,1 0 0,0 0 0,0 0 0,0 1 0,-1-1 0,1 0 0,0 0 0,0 0 0,0 0 0,0 0 0,0 0 0,-1 0 0,1 1 0,0-1 0,0 0 0,0 0 0,0 0 0,0 0 0,0 1 0,0-1 0,0 0 0,-1 0 0,1 0 0,0 0 0,0 1 0,0-1 0,0 0 0,0 0 0,0 0 0,0 1 0,0-1 0,0 0 0,0 0 0,0 0 0,0 1 0,0-1 0,1 0 0,-1 0 0,-2 13 0,2 17 0,6 53 0,0-17 0,-4-26 0,2 35 0,14 82 0,-13-137 0,-1-14 0,-1-12 0,1-28 0,-2 0 0,-1 0 0,-8-67 0,4 55 0,-8-246 0,11 281 0,1 0 0,0 0 0,0-1 0,1 1 0,1 1 0,0-1 0,6-15 0,-7 23 0,-1-1 0,1 1 0,0 0 0,0-1 0,0 1 0,1 0 0,-1 1 0,1-1 0,0 0 0,-1 1 0,1-1 0,0 1 0,0 0 0,1 0 0,-1 0 0,0 0 0,1 1 0,-1 0 0,1-1 0,-1 1 0,1 0 0,0 1 0,0-1 0,-1 1 0,6-1 0,-1 2 0,0-1 0,0 1 0,0 1 0,0 0 0,-1 0 0,1 0 0,-1 1 0,1 0 0,-1 1 0,0-1 0,0 1 0,-1 1 0,1-1 0,-1 1 0,0 0 0,0 1 0,-1 0 0,1-1 0,-1 2 0,4 6 0,-4-7 0,-1 1 0,0-1 0,-1 1 0,1 0 0,-1 0 0,-1 0 0,1 0 0,-1 1 0,-1-1 0,1 1 0,-1-1 0,-1 1 0,1-1 0,-1 1 0,0-1 0,-1 1 0,0 0 0,0-1 0,-1 1 0,-4 13 0,0-10-97,-1 0-1,0-1 1,0 1-1,-1-1 1,0-1-1,-1 1 1,0-1-1,0-1 1,-1 0-1,0 0 1,-1-1-1,0 0 0,-14 6 1,1-2-6729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2.175"/>
    </inkml:context>
    <inkml:brush xml:id="br0">
      <inkml:brushProperty name="width" value="0.05" units="cm"/>
      <inkml:brushProperty name="height" value="0.05" units="cm"/>
    </inkml:brush>
  </inkml:definitions>
  <inkml:trace contextRef="#ctx0" brushRef="#br0">200 0 24575,'19'2'0,"-19"-2"0,1 0 0,-1 0 0,0 0 0,0 0 0,0 0 0,0 0 0,0 0 0,0 0 0,0 0 0,1 0 0,-1 0 0,0 0 0,0 0 0,0 0 0,0 0 0,0 0 0,0 0 0,0 0 0,1 0 0,-1 0 0,0 0 0,0 0 0,0 1 0,0-1 0,0 0 0,0 0 0,0 0 0,0 0 0,0 0 0,0 0 0,0 0 0,1 0 0,-1 1 0,0-1 0,0 0 0,0 0 0,0 0 0,0 0 0,0 0 0,0 0 0,0 1 0,0-1 0,0 0 0,0 0 0,0 0 0,0 0 0,0 0 0,0 0 0,0 0 0,0 1 0,-1-1 0,-22 14 0,13-10 0,-4 4 0,1 0 0,-1 1 0,1 0 0,1 1 0,0 1 0,0 0 0,1 0 0,0 1 0,1 1 0,-15 24 0,19-27 0,0 0 0,1 0 0,1 0 0,0 1 0,0-1 0,1 1 0,0 0 0,1 0 0,0 0 0,0 0 0,2 1 0,-1-1 0,1 0 0,1 0 0,0 1 0,3 12 0,-2-17 17,1-1-1,-1 1 0,1 0 0,1-1 1,-1 0-1,1 0 0,0 0 0,0 0 1,1-1-1,0 0 0,0 1 0,0-2 1,0 1-1,1-1 0,0 1 0,0-2 1,0 1-1,0-1 0,1 0 0,7 3 1,4 0-261,0 0 0,0-2 0,1 0 0,0-1 1,-1-1-1,27-1 0,16-2-6582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2.514"/>
    </inkml:context>
    <inkml:brush xml:id="br0">
      <inkml:brushProperty name="width" value="0.05" units="cm"/>
      <inkml:brushProperty name="height" value="0.05" units="cm"/>
    </inkml:brush>
  </inkml:definitions>
  <inkml:trace contextRef="#ctx0" brushRef="#br0">0 3 24575,'0'3'0,"3"1"0,4 0 0,7-1 0,6-1 0,6-1 0,4 0 0,6-4 0,3 0 0,3-4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2.844"/>
    </inkml:context>
    <inkml:brush xml:id="br0">
      <inkml:brushProperty name="width" value="0.05" units="cm"/>
      <inkml:brushProperty name="height" value="0.05" units="cm"/>
    </inkml:brush>
  </inkml:definitions>
  <inkml:trace contextRef="#ctx0" brushRef="#br0">468 50 24575,'0'0'0,"1"-1"0,-1 1 0,1-1 0,0 1 0,-1-1 0,1 0 0,-1 1 0,1-1 0,-1 0 0,0 1 0,1-1 0,-1 0 0,0 0 0,1 1 0,-1-1 0,0 0 0,0 0 0,0 0 0,0 1 0,0-1 0,1 0 0,-2 0 0,1 0 0,0 1 0,0-3 0,-1 2 0,0 0 0,1 0 0,-1 0 0,0 0 0,0 0 0,0 0 0,0 0 0,0 0 0,0 0 0,0 0 0,0 0 0,0 1 0,0-1 0,-2 0 0,-4-2 0,0 1 0,0-1 0,0 2 0,-12-3 0,-17 2 0,0 2 0,0 1 0,1 1 0,-1 2 0,-58 15 0,83-16 0,1-1 0,-1 1 0,1 1 0,0 0 0,0 1 0,0 0 0,0 0 0,-10 8 0,17-10 0,-1 0 0,1 0 0,1 0 0,-1 0 0,0 1 0,1-1 0,0 0 0,0 1 0,0 0 0,0 0 0,0-1 0,1 1 0,-1 0 0,1 0 0,0 1 0,1-1 0,-1 0 0,1 0 0,-1 0 0,1 0 0,1 1 0,-1-1 0,0 0 0,3 6 0,-1 0 0,2 0 0,0 0 0,0 0 0,0 0 0,1-1 0,1 0 0,0 0 0,0-1 0,0 0 0,1 0 0,1 0 0,-1-1 0,1 0 0,0 0 0,1-1 0,10 7 0,8 2 0,0 0 0,0-2 0,2 0 0,38 10 0,-57-21 0,11 4 0,-18-3 0,-12-2 0,-7-1 0,-10-1 0,-1 2 0,-42 7 0,62-7 0,0 1 0,0-1 0,0 2 0,0-1 0,0 1 0,1 0 0,0 0 0,-1 1 0,1 0 0,0 0 0,1 0 0,-1 1 0,1 0 0,-9 9 0,12-12 0,1 0 0,-1 1 0,1-1 0,-1 0 0,1 0 0,0 1 0,0-1 0,0 1 0,0-1 0,0 1 0,0-1 0,1 1 0,0 0 0,-1-1 0,1 1 0,0 0 0,0-1 0,0 1 0,1 0 0,0 3 0,0-2 0,1-1 0,-1 0 0,1 0 0,0 1 0,0-1 0,0 0 0,1-1 0,-1 1 0,1 0 0,-1-1 0,1 1 0,0-1 0,3 3 0,6 2 0,0-1 0,0 0 0,1 0 0,0-1 0,0-1 0,26 6 0,-6-5-195,0-2 0,0-1 0,1-1 0,-1-2 0,0-2 0,34-6 0,-6-3-6631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2.025"/>
    </inkml:context>
    <inkml:brush xml:id="br0">
      <inkml:brushProperty name="width" value="0.05" units="cm"/>
      <inkml:brushProperty name="height" value="0.05" units="cm"/>
    </inkml:brush>
  </inkml:definitions>
  <inkml:trace contextRef="#ctx0" brushRef="#br0">1 0 24575,'53'3'0,"76"13"0,-51-4 0,725 58-1412,2-41 0,-207-24 1286,1-33-202,-588 27 456,-4 1-12,0-1 0,0 0 0,-1 0 0,1 0 1,0-1-1,0 0 0,9-4 0,-16 6-117,0 0-1,1 0 1,-1 0-1,1-1 1,-1 1-1,0 0 1,1-1-1,-1 1 1,1 0-1,-1 0 1,0-1-1,0 1 1,1-1-1,-1 1 1,0 0-1,1-1 1,-1 1-1,0-1 1,0 1-1,0-1 0,1 0 1,-5-6-5936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3.242"/>
    </inkml:context>
    <inkml:brush xml:id="br0">
      <inkml:brushProperty name="width" value="0.05" units="cm"/>
      <inkml:brushProperty name="height" value="0.05" units="cm"/>
    </inkml:brush>
  </inkml:definitions>
  <inkml:trace contextRef="#ctx0" brushRef="#br0">11 4 24575,'-3'0'0,"-1"-3"0,0 3 0,4 3 0,5 7 0,7 8 0,5 7 0,4 7 0,6 8 0,0 5 0,2 3 0,-1 1 0,-3-4 0,0-3 0,-1-5 0,-1-7 0,-3-11 0,-3-9-8191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3.583"/>
    </inkml:context>
    <inkml:brush xml:id="br0">
      <inkml:brushProperty name="width" value="0.05" units="cm"/>
      <inkml:brushProperty name="height" value="0.05" units="cm"/>
    </inkml:brush>
  </inkml:definitions>
  <inkml:trace contextRef="#ctx0" brushRef="#br0">374 65 24575,'-3'-5'0,"1"0"0,-1 0 0,0 1 0,0 0 0,0-1 0,0 1 0,-1 1 0,0-1 0,0 0 0,0 1 0,0 0 0,-5-4 0,6 6 0,0-1 0,-1 1 0,1 0 0,0 0 0,0 0 0,-1 1 0,1-1 0,-1 1 0,1-1 0,0 1 0,-1 0 0,1 0 0,-1 1 0,1-1 0,0 1 0,-1 0 0,1 0 0,0 0 0,0 0 0,-4 2 0,-5 4 0,0 0 0,0 1 0,0 0 0,1 1 0,1 0 0,-1 1 0,1 0 0,-12 16 0,0 5 0,-37 63 0,50-78-170,1 0-1,0 1 0,1 0 1,0 0-1,2 0 0,0 1 1,-4 30-1,9-22-6655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3.924"/>
    </inkml:context>
    <inkml:brush xml:id="br0">
      <inkml:brushProperty name="width" value="0.05" units="cm"/>
      <inkml:brushProperty name="height" value="0.05" units="cm"/>
    </inkml:brush>
  </inkml:definitions>
  <inkml:trace contextRef="#ctx0" brushRef="#br0">0 87 24575,'0'-2'0,"1"1"0,-1-1 0,1 0 0,-1 1 0,1-1 0,-1 1 0,1-1 0,0 1 0,0-1 0,0 1 0,0-1 0,0 1 0,0 0 0,0-1 0,0 1 0,1 0 0,-1 0 0,0 0 0,1 0 0,-1 0 0,1 0 0,-1 1 0,1-1 0,-1 0 0,1 1 0,-1-1 0,4 0 0,7-2 0,0 0 0,23-1 0,-20 2 0,173-23 0,-164 18 0,-24 7 0,0 0 0,0 0 0,0 0 0,0 0 0,0 0 0,0 0 0,1 0 0,-1 0 0,0 0 0,0-1 0,0 1 0,0 0 0,0 0 0,0 0 0,0 0 0,0 0 0,0 0 0,0 0 0,0 0 0,0 0 0,0 0 0,0 0 0,1 0 0,-1 0 0,0 0 0,0-1 0,0 1 0,0 0 0,0 0 0,0 0 0,0 0 0,0 0 0,0 0 0,0 0 0,0 0 0,0 0 0,0 0 0,0-1 0,0 1 0,0 0 0,0 0 0,0 0 0,0 0 0,0 0 0,0 0 0,-1 0 0,1 0 0,0 0 0,0 0 0,0 0 0,0-1 0,0 1 0,0 0 0,0 0 0,0 0 0,0 0 0,0 0 0,-13-3 0,-4 2 0,1 0 0,-1 1 0,1 1 0,-1 0 0,-20 5 0,32-5 0,-1 1 0,0-1 0,1 1 0,0 1 0,-1-1 0,1 1 0,0 0 0,0 0 0,0 0 0,1 1 0,-1 0 0,1 0 0,0 0 0,0 0 0,0 1 0,0-1 0,1 1 0,-4 7 0,0 6 0,1-1 0,1 1 0,1 0 0,0 0 0,2 0 0,0 0 0,0 24 0,1-9 0,-7 105-1365,6-75-5461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4.262"/>
    </inkml:context>
    <inkml:brush xml:id="br0">
      <inkml:brushProperty name="width" value="0.05" units="cm"/>
      <inkml:brushProperty name="height" value="0.05" units="cm"/>
    </inkml:brush>
  </inkml:definitions>
  <inkml:trace contextRef="#ctx0" brushRef="#br0">1 1 24575,'2'3'0,"8"1"0,10 0 0,14-1 0,12-1 0,13-1 0,-3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5.564"/>
    </inkml:context>
    <inkml:brush xml:id="br0">
      <inkml:brushProperty name="width" value="0.05" units="cm"/>
      <inkml:brushProperty name="height" value="0.05" units="cm"/>
    </inkml:brush>
  </inkml:definitions>
  <inkml:trace contextRef="#ctx0" brushRef="#br0">139 279 24575,'-15'-1'0,"-1"-1"0,1-1 0,-27-7 0,9 2 0,17 3 0,15 4 0,1 1 0,0 0 0,0 0 0,0 0 0,0 0 0,0 0 0,0 0 0,0-1 0,0 1 0,0 0 0,0 0 0,0 0 0,0 0 0,0 0 0,0-1 0,0 1 0,0 0 0,0 0 0,0 0 0,0 0 0,0 0 0,0 0 0,0-1 0,0 1 0,0 0 0,0 0 0,0 0 0,0 0 0,1 0 0,-1 0 0,0 0 0,0-1 0,0 1 0,0 0 0,0 0 0,0 0 0,0 0 0,0 0 0,1 0 0,-1 0 0,0 0 0,0 0 0,0 0 0,0 0 0,0 0 0,0 0 0,1 0 0,-1 0 0,0 0 0,0 0 0,0 0 0,37-7 0,450-17-1491,-341 19 884,148-5-417,837-38-4516,1512-91 3121,-2446 127 5309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7.136"/>
    </inkml:context>
    <inkml:brush xml:id="br0">
      <inkml:brushProperty name="width" value="0.05" units="cm"/>
      <inkml:brushProperty name="height" value="0.05" units="cm"/>
    </inkml:brush>
  </inkml:definitions>
  <inkml:trace contextRef="#ctx0" brushRef="#br0">905 0 24575,'-57'22'0,"1"1"0,-72 43 0,-95 78 0,18 17 0,167-127 0,3 2 0,1 2 0,-33 46 0,58-71 0,1 0 0,0 0 0,1 0 0,0 1 0,1 0 0,-6 21 0,11-29 0,-1-1 0,1 0 0,1 1 0,-1-1 0,1 1 0,0-1 0,0 1 0,1-1 0,0 1 0,-1-1 0,2 0 0,-1 1 0,1-1 0,0 0 0,0 0 0,0 0 0,1 0 0,-1 0 0,1 0 0,1-1 0,2 5 0,2-2 0,0 1 0,0-1 0,1 0 0,0-1 0,0 0 0,0 0 0,1-1 0,0-1 0,14 6 0,3-1 0,0-2 0,43 7 0,-8-7-116,1-2 1,0-3-1,112-12 0,-56-5-116,122-33 1,36-34 231,-221 61-2,0-3 0,90-54-1,-128 67-1,-1-1 0,0-1 0,-1 0 0,0-1 0,-1 0 0,-1-2 0,24-33 0,-33 43 4,-1-2 0,0 1 0,0 0 0,-1-1 0,0 0 0,0 0 0,-1 0 0,0 0 0,0 0 0,-1 0 0,0 0 0,0-1 0,-1 1 0,0 0 0,-1 0 0,0-1 0,0 1 0,-1 0 0,0 0 0,0 0 0,-1 0 0,-6-12 0,2 7 31,-1 0 0,0 1 0,-1 1 0,-1-1 0,0 2-1,0-1 1,-1 1 0,0 1 0,-1 0 0,0 0-1,0 1 1,-1 1 0,0 0 0,-18-6 0,1 1 46,-1 2 0,0 1 0,-1 1 0,0 2 0,-47-3 0,33 7-9,0 2 0,0 2 0,0 2 0,-86 19 0,73-7-493,0 2 1,1 2-1,-62 33 0,27-5-6367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7.692"/>
    </inkml:context>
    <inkml:brush xml:id="br0">
      <inkml:brushProperty name="width" value="0.05" units="cm"/>
      <inkml:brushProperty name="height" value="0.05" units="cm"/>
    </inkml:brush>
  </inkml:definitions>
  <inkml:trace contextRef="#ctx0" brushRef="#br0">568 282 24575,'11'-24'0,"15"-42"0,-23 57 0,-1 0 0,1-1 0,-2 1 0,1 0 0,-1-1 0,-1 1 0,0-1 0,-1-10 0,1 18 0,0 0 0,-1 0 0,1 0 0,-1 0 0,0 0 0,1 0 0,-1 0 0,0 0 0,0 0 0,0 1 0,0-1 0,0 0 0,-1 0 0,1 1 0,-1-1 0,1 1 0,-1-1 0,1 1 0,-1 0 0,-3-2 0,2 2 0,0-1 0,-1 1 0,1 0 0,-1 1 0,1-1 0,-1 0 0,1 1 0,-1 0 0,1 0 0,-1 0 0,-4 1 0,-7 2 0,1 0 0,-1 1 0,0 1 0,-21 10 0,-3 4 0,1 2 0,1 1 0,2 2 0,0 2 0,1 1 0,2 1 0,1 2 0,1 2 0,2 0 0,-33 48 0,54-70 0,1 1 0,0-1 0,0 1 0,1 0 0,1 1 0,0-1 0,0 1 0,-3 19 0,7-26 0,0-1 0,-1 1 0,2-1 0,-1 1 0,0 0 0,1-1 0,0 0 0,0 1 0,0-1 0,1 1 0,-1-1 0,1 0 0,0 0 0,0 0 0,0 0 0,1 0 0,0-1 0,-1 1 0,1-1 0,1 1 0,-1-1 0,0 0 0,1 0 0,-1-1 0,1 1 0,5 2 0,5 2 0,-1-1 0,1-1 0,-1 0 0,1-1 0,1 0 0,-1-1 0,0-1 0,29 1 0,0-2 0,76-11 0,-56 2 0,-1-4 0,-1-2 0,70-25 0,-93 25 0,0-2 0,-2-1 0,0-2 0,0-2 0,63-49 0,-87 60 0,0-1 0,-1-1 0,0 1 0,-1-2 0,0 0 0,-1 0 0,-1 0 0,0-1 0,7-17 0,-12 24 0,0 0 0,-1-1 0,0 0 0,0 1 0,-1-1 0,0 0 0,0 0 0,-1 0 0,0 0 0,0 0 0,-1 0 0,0 1 0,0-1 0,-1 0 0,0 0 0,0 1 0,-1-1 0,0 1 0,0 0 0,-6-8 0,2 4 0,-1 1 0,-1 0 0,0 0 0,0 1 0,-1 0 0,0 0 0,-1 1 0,0 1 0,0 0 0,-1 0 0,1 1 0,-1 1 0,-1 0 0,1 0 0,-1 1 0,-21-3 0,8 2 0,-1 1 0,1 2 0,-1 1 0,0 1 0,0 1 0,1 2 0,-36 7 0,25-1-341,1 1 0,1 3-1,-35 16 1,-4 7-6485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8.154"/>
    </inkml:context>
    <inkml:brush xml:id="br0">
      <inkml:brushProperty name="width" value="0.05" units="cm"/>
      <inkml:brushProperty name="height" value="0.05" units="cm"/>
    </inkml:brush>
  </inkml:definitions>
  <inkml:trace contextRef="#ctx0" brushRef="#br0">270 197 24575,'-3'-4'0,"0"0"0,0-1 0,1 1 0,-1-1 0,1 0 0,0 0 0,1 0 0,-3-9 0,-7-19 0,10 31 0,0 0 0,0 0 0,0 0 0,0 0 0,0 1 0,-1-1 0,1 0 0,0 1 0,-1-1 0,1 1 0,-1 0 0,0-1 0,0 1 0,1 0 0,-1 0 0,0 0 0,0 0 0,0 0 0,0 1 0,0-1 0,-3 0 0,2 1 0,0 0 0,-1 0 0,1 0 0,0 1 0,0-1 0,0 1 0,0 0 0,0 0 0,0 0 0,0 0 0,0 1 0,-5 2 0,-3 4 0,-1 1 0,2-1 0,-1 2 0,1 0 0,-12 15 0,13-14 0,1 1 0,-1 1 0,2 0 0,0 0 0,0 0 0,1 1 0,1 0 0,0 0 0,1 0 0,1 0 0,-3 29 0,5-34 0,1 0 0,0 0 0,0-1 0,1 1 0,0 0 0,1-1 0,0 1 0,0-1 0,1 0 0,0 1 0,1-1 0,-1 0 0,2-1 0,-1 1 0,1-1 0,0 0 0,0 0 0,1 0 0,0-1 0,0 0 0,11 8 0,-3-5 0,1 0 0,0-1 0,0 0 0,1-1 0,0-1 0,0-1 0,1 0 0,-1-1 0,1-1 0,0 0 0,32 0 0,-13-3 0,1-2 0,-1-1 0,0-2 0,56-14 0,-58 10 0,-1-2 0,0-1 0,-1-1 0,53-31 0,-73 38 0,-1-1 0,0-1 0,0 0 0,-1-1 0,0 0 0,0 0 0,-1-1 0,-1-1 0,1 1 0,-2-1 0,1-1 0,-2 1 0,1-1 0,-2 0 0,7-18 0,-11 23 0,1 0 0,-1-1 0,0 1 0,0-1 0,-1 1 0,0-1 0,0 1 0,-1 0 0,0-1 0,0 1 0,-1-1 0,-5-12 0,3 11 0,0 0 0,-1 0 0,0 0 0,-1 1 0,0 0 0,0 0 0,-1 0 0,-13-11 0,5 7 0,-1 0 0,0 1 0,-1 1 0,0 1 0,-1 0 0,0 1 0,0 1 0,-1 0 0,-24-4 0,8 4-682,-60-2-1,41 8-6143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39.501"/>
    </inkml:context>
    <inkml:brush xml:id="br0">
      <inkml:brushProperty name="width" value="0.05" units="cm"/>
      <inkml:brushProperty name="height" value="0.05" units="cm"/>
    </inkml:brush>
  </inkml:definitions>
  <inkml:trace contextRef="#ctx0" brushRef="#br0">369 26 24575,'3'-3'0,"-1"0"0,1 0 0,-1 1 0,1-1 0,0 1 0,-1 0 0,1 0 0,5-3 0,-8 5 0,1 0 0,0 0 0,0 0 0,0 0 0,0-1 0,0 1 0,0 0 0,0 1 0,0-1 0,0 0 0,0 0 0,0 0 0,0 0 0,0 1 0,-1-1 0,1 0 0,0 1 0,0-1 0,0 1 0,0-1 0,-1 1 0,1 0 0,0-1 0,-1 1 0,1 0 0,0-1 0,-1 1 0,1 0 0,-1 0 0,1-1 0,-1 1 0,1 0 0,0 1 0,6 10 0,-1 1 0,0-1 0,-1 2 0,0-1 0,3 14 0,12 76 0,-14-72 0,15 107-313,-6 1-1,-5 214 1,-61 281-1004,-72 28 1041,-42-7 320,131-525-63,33-125 24,-102 419-477,82-313 296,-13 208 0,32-273 281,3 1 0,2-1 1,1 1-1,19 75 0,-16-96 84,1 0 1,1-1 0,2 0-1,0-1 1,2 0 0,0-1-1,2 0 1,0-1 0,27 29-1,-18-27-65,0-2-1,1 0 0,1-2 1,1-1-1,46 25 1,-30-23-176,1-2 0,0-1 0,61 14 0,-2-10-268,2-4 1,193 8-1,372-29-3164,7-37 418,-432 24 1773,1265-76-2743,756-27 3052,-2227 117 935,1245-78 440,-935 32 1582,-267 26-29,-74 20-1799,0-2 0,-1 1 0,1-1 0,-1 0 0,0 0 1,0-1-1,7-5 0,-11 6-48,0 1 0,0 0 0,0-1 0,0 0 0,3-6 0,-6 10-97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0.150"/>
    </inkml:context>
    <inkml:brush xml:id="br0">
      <inkml:brushProperty name="width" value="0.05" units="cm"/>
      <inkml:brushProperty name="height" value="0.05" units="cm"/>
    </inkml:brush>
  </inkml:definitions>
  <inkml:trace contextRef="#ctx0" brushRef="#br0">1 334 24575,'37'-2'0,"59"-10"0,-34 3 0,350-46-830,581-69-3265,1002-7-1424,2 192 4792,-1480-5-28,-13 35 1282,-501-90-537,170 46 910,-152-39-536,0 0 0,-1 2 0,0 0-1,0 1 1,31 24 0,-44-29-60,-1 0-1,1 1 0,-1 0 1,0 0-1,-1 0 1,0 1-1,0 0 1,0 0-1,-1 0 1,0 0-1,-1 1 0,0 0 1,0-1-1,-1 1 1,0 0-1,-1 0 1,1 1-1,-2 11 1,0 14 297,-3 0 1,0-1-1,-14 53 1,7-33-644,-134 914-970,75 12-1,88-253 1013,-2-352 0,-21-34-35,-1-287-245,-1 0 1,-4-1-1,-1 1 1,-22 60 0,2-36-4259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2.368"/>
    </inkml:context>
    <inkml:brush xml:id="br0">
      <inkml:brushProperty name="width" value="0.05" units="cm"/>
      <inkml:brushProperty name="height" value="0.05" units="cm"/>
    </inkml:brush>
  </inkml:definitions>
  <inkml:trace contextRef="#ctx0" brushRef="#br0">119 19 24575,'-1'0'0,"-5"-3"0,-1 0 0,1 0 0,-1 0 0,0 1 0,-9-2 0,14 4 0,0 0 0,0 0 0,0 0 0,1 0 0,-1 0 0,0 0 0,0 0 0,0 1 0,1-1 0,-1 1 0,0-1 0,0 1 0,1 0 0,-1 0 0,1-1 0,-1 1 0,0 0 0,1 1 0,0-1 0,-1 0 0,1 0 0,0 1 0,-1-1 0,1 0 0,0 1 0,-1 2 0,-2 4 0,0 0 0,1 0 0,0 0 0,0 1 0,1-1 0,0 1 0,1 0 0,-1 0 0,1 13 0,6 88 0,-3-87 0,103 705-547,-34-301 300,-58-328-986,-5-20-4931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6.641"/>
    </inkml:context>
    <inkml:brush xml:id="br0">
      <inkml:brushProperty name="width" value="0.05" units="cm"/>
      <inkml:brushProperty name="height" value="0.05" units="cm"/>
    </inkml:brush>
  </inkml:definitions>
  <inkml:trace contextRef="#ctx0" brushRef="#br0">390 65 24575,'0'-3'0,"-1"1"0,1 0 0,-1 0 0,0 0 0,1 0 0,-1 0 0,0 0 0,0 0 0,-1 0 0,1 0 0,0 0 0,-1 1 0,1-1 0,-1 0 0,-2-2 0,-1 0 0,1 1 0,0 0 0,-1-1 0,0 2 0,-5-4 0,4 4 0,0 1 0,0-1 0,0 1 0,0 0 0,0 0 0,0 1 0,0 0 0,0 0 0,0 0 0,0 1 0,0 0 0,0 0 0,0 1 0,0-1 0,0 1 0,0 0 0,-8 5 0,-2 2 0,1-1 0,0 2 0,1 0 0,-26 24 0,27-21 0,1 0 0,0 1 0,1 0 0,0 1 0,1 0 0,1 1 0,1 0 0,0 1 0,1-1 0,-6 21 0,11-29 0,0 0 0,1 1 0,0-1 0,0 1 0,1-1 0,0 0 0,0 1 0,1-1 0,0 1 0,4 11 0,-3-13 0,0-1 0,1 0 0,0 0 0,0 0 0,1 0 0,-1-1 0,1 0 0,1 1 0,-1-1 0,1-1 0,0 1 0,0-1 0,0 1 0,10 5 0,-2-3-227,-1-1-1,1-1 1,0 0-1,0 0 1,28 5-1,13-1-6598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7.134"/>
    </inkml:context>
    <inkml:brush xml:id="br0">
      <inkml:brushProperty name="width" value="0.05" units="cm"/>
      <inkml:brushProperty name="height" value="0.05" units="cm"/>
    </inkml:brush>
  </inkml:definitions>
  <inkml:trace contextRef="#ctx0" brushRef="#br0">89 154 24575,'-7'-15'0,"5"11"0,1 0 0,-1 0 0,-1 0 0,1 0 0,0 0 0,-5-4 0,7 8 0,0 1 0,-1-1 0,1 1 0,0-1 0,-1 1 0,1-1 0,0 1 0,0 0 0,-1-1 0,1 1 0,0-1 0,0 1 0,0 0 0,0-1 0,0 1 0,0-1 0,0 1 0,0 0 0,0-1 0,0 1 0,0-1 0,1 1 0,-1 0 0,0 0 0,3 24 0,2 24 0,-1 0 0,-6 83 0,3-131 0,-1 0 0,0 0 0,0 1 0,0-1 0,-1 0 0,1 0 0,0 0 0,0 0 0,-1 1 0,1-1 0,-1 0 0,1 0 0,-1 0 0,1 0 0,-1 0 0,1 0 0,-1 0 0,0 0 0,-1 1 0,1-2 0,1 0 0,-1 0 0,1 0 0,-1 0 0,0 0 0,1 0 0,-1 0 0,1-1 0,-1 1 0,0 0 0,1 0 0,-1-1 0,1 1 0,-1 0 0,1-1 0,-1 1 0,1 0 0,-1-1 0,1 1 0,-1-1 0,1 1 0,0-1 0,-1 1 0,1-1 0,-1 0 0,-3-5 0,-1-1 0,2 0 0,-1 0 0,-3-10 0,1-1 0,0 0 0,2-1 0,1 0 0,0 0 0,1 0 0,1-30 0,1 39 0,1-1 0,0 1 0,0-1 0,2 1 0,-1-1 0,1 1 0,0 0 0,1 0 0,0 0 0,1 1 0,0-1 0,1 1 0,8-11 0,-11 17 0,0-1 0,0 1 0,1 0 0,-1 1 0,1-1 0,0 1 0,0-1 0,0 1 0,0 0 0,0 1 0,1-1 0,-1 1 0,0-1 0,1 1 0,-1 1 0,1-1 0,4 1 0,-6 0 0,-1 0 0,1 0 0,0 0 0,-1 1 0,1-1 0,-1 1 0,1 0 0,-1 0 0,1 0 0,-1 0 0,0 0 0,1 0 0,-1 1 0,0-1 0,0 1 0,0 0 0,0-1 0,0 1 0,0 0 0,-1 0 0,1 0 0,-1 1 0,1-1 0,-1 0 0,0 0 0,0 1 0,0-1 0,0 1 0,0-1 0,1 5 0,-1-1 0,0 0 0,-1 1 0,1-1 0,-1 1 0,0-1 0,-1 1 0,0-1 0,0 0 0,0 1 0,-1-1 0,1 0 0,-2 0 0,1 0 0,-1 0 0,0 0 0,0-1 0,0 1 0,-1-1 0,0 0 0,-5 6 0,-7 6 0,0-1 0,-1-1 0,0-1 0,-27 17 0,43-31 0,1 1 0,-1-1 0,1 0 0,-1 1 0,1-1 0,-1 1 0,1-1 0,-1 0 0,1 1 0,-1-1 0,1 1 0,0-1 0,0 1 0,-1 0 0,1-1 0,0 1 0,0-1 0,-1 1 0,1 0 0,0-1 0,0 1 0,0-1 0,0 1 0,0 0 0,0-1 0,0 1 0,0-1 0,0 1 0,0 0 0,0-1 0,0 1 0,1 0 0,-1-1 0,0 1 0,0-1 0,1 1 0,-1-1 0,0 1 0,1-1 0,-1 1 0,0-1 0,1 1 0,-1-1 0,1 1 0,0 0 0,29 21 0,-20-16 0,73 57 272,69 46-1909,-123-93-5189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7.581"/>
    </inkml:context>
    <inkml:brush xml:id="br0">
      <inkml:brushProperty name="width" value="0.05" units="cm"/>
      <inkml:brushProperty name="height" value="0.05" units="cm"/>
    </inkml:brush>
  </inkml:definitions>
  <inkml:trace contextRef="#ctx0" brushRef="#br0">8 0 24575,'-3'3'0,"-1"4"0,3 0 0,5 0 0,5-2 0,6-2 0,6-1 0,9-4 0,8-1 0,6-1 0,4-2 0,0-4 0,-8 1-8191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8.073"/>
    </inkml:context>
    <inkml:brush xml:id="br0">
      <inkml:brushProperty name="width" value="0.05" units="cm"/>
      <inkml:brushProperty name="height" value="0.05" units="cm"/>
    </inkml:brush>
  </inkml:definitions>
  <inkml:trace contextRef="#ctx0" brushRef="#br0">201 100 24575,'4'-31'0,"-3"26"0,1-1 0,-1 0 0,-1 0 0,1 1 0,-1-1 0,-1-7 0,1 12 0,0 0 0,0 0 0,-1 0 0,1 0 0,-1 0 0,1 0 0,-1 0 0,1 0 0,-1 0 0,0 0 0,0 0 0,1 0 0,-1 0 0,0 0 0,0 0 0,0 1 0,0-1 0,0 0 0,0 1 0,0-1 0,0 1 0,0-1 0,0 1 0,0-1 0,0 1 0,0 0 0,0 0 0,-1-1 0,1 1 0,0 0 0,0 0 0,0 0 0,-1 0 0,-1 1 0,-4-1 0,-1 2 0,0-1 0,0 1 0,1 0 0,-1 0 0,1 1 0,-1 0 0,1 1 0,0 0 0,1 0 0,-1 0 0,1 0 0,-1 1 0,1 1 0,-8 8 0,9-9 0,-1 1 0,1 0 0,0 1 0,1-1 0,0 1 0,0 0 0,0 0 0,1 0 0,0 0 0,0 1 0,1-1 0,0 1 0,0 0 0,1 0 0,-1 10 0,2-12 0,0-1 0,1 0 0,0 0 0,0 1 0,0-1 0,1 0 0,0 0 0,0 0 0,0 0 0,0 0 0,1-1 0,0 1 0,5 6 0,-2-4 0,0-1 0,1 0 0,0 0 0,0 0 0,0-1 0,1 0 0,12 6 0,-1-2 0,1-2 0,1 0 0,0 0 0,-1-2 0,43 5 0,-55-10 0,6 2 0,0 0 0,0-1 0,0-1 0,0-1 0,22-3 0,-35 4 0,0 0 0,0 0 0,0 0 0,0-1 0,0 1 0,0 0 0,0-1 0,0 1 0,0-1 0,0 1 0,0-1 0,-1 0 0,1 1 0,0-1 0,0 0 0,0 1 0,0-2 0,-1 1 0,0 1 0,0-1 0,1 1 0,-1-1 0,0 1 0,0-1 0,0 1 0,0-1 0,0 1 0,-1-1 0,1 1 0,0-1 0,0 1 0,0-1 0,0 1 0,0 0 0,-1-1 0,1 1 0,0-1 0,0 1 0,-1-1 0,1 1 0,0 0 0,-1-1 0,1 1 0,-4-3 0,1 0 0,-1 0 0,0 0 0,0 1 0,1 0 0,-8-3 0,-10-4 0,0 1 0,0 1 0,-1 1 0,-39-5 0,52 10 0,0 0 0,0 0 0,0 1 0,0 0 0,0 1 0,0 0 0,1 0 0,-1 1 0,0 0 0,0 1 0,1 0 0,0 0 0,-1 1 0,-13 8 0,19-10 0,0 1 0,0-1 0,1 1 0,-1-1 0,0 1 0,1 0 0,0 0 0,0 0 0,0 1 0,0-1 0,0 0 0,1 1 0,-1-1 0,1 1 0,0 0 0,0-1 0,1 1 0,-1 0 0,1-1 0,-1 1 0,1 0 0,0 0 0,1-1 0,-1 1 0,1 0 0,-1 0 0,1-1 0,0 1 0,1-1 0,-1 1 0,3 4 0,-1 0 0,2-1 0,-1 1 0,1-1 0,0 0 0,0 0 0,1 0 0,0-1 0,0 0 0,0 0 0,1-1 0,0 0 0,13 8 0,21 5-1365,-2-6-5461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8.413"/>
    </inkml:context>
    <inkml:brush xml:id="br0">
      <inkml:brushProperty name="width" value="0.05" units="cm"/>
      <inkml:brushProperty name="height" value="0.05" units="cm"/>
    </inkml:brush>
  </inkml:definitions>
  <inkml:trace contextRef="#ctx0" brushRef="#br0">33 77 24575,'0'-6'0,"-3"-4"0,0-7 0,-4-4 0,0 6 0,2 7 0,0 12 0,2 7 0,5 8 0,1 6 0,1 9 0,-1 3 0,-1 1 0,0-2 0,-1-5 0,-1-5 0,0-4 0,0-5-8191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8.788"/>
    </inkml:context>
    <inkml:brush xml:id="br0">
      <inkml:brushProperty name="width" value="0.05" units="cm"/>
      <inkml:brushProperty name="height" value="0.05" units="cm"/>
    </inkml:brush>
  </inkml:definitions>
  <inkml:trace contextRef="#ctx0" brushRef="#br0">0 342 24575,'1'-11'0,"1"1"0,0-1 0,1 1 0,0 0 0,7-16 0,-2 2 0,-6 18 0,14-33 0,-16 38 0,1 1 0,-1-1 0,0 0 0,1 0 0,-1 1 0,1-1 0,-1 0 0,1 1 0,-1-1 0,1 0 0,-1 1 0,1-1 0,0 1 0,-1-1 0,1 1 0,0-1 0,0 1 0,-1-1 0,1 1 0,0 0 0,0 0 0,-1-1 0,1 1 0,0 0 0,0 0 0,0 0 0,0 0 0,-1 0 0,1 0 0,0 0 0,0 0 0,0 0 0,0 0 0,-1 0 0,1 1 0,0-1 0,0 0 0,0 1 0,-1-1 0,2 1 0,14 12 0,0 0 0,-1 1 0,21 26 0,-20-21 0,37 32 0,-44-43 0,0-2 0,0 1 0,1-1 0,0-1 0,0 0 0,0 0 0,0-1 0,14 3 0,-20-6 0,0 0 0,0 0 0,-1-1 0,1 0 0,0 1 0,0-1 0,0-1 0,0 1 0,0-1 0,0 1 0,0-1 0,0-1 0,-1 1 0,1 0 0,0-1 0,-1 1 0,1-1 0,-1 0 0,0-1 0,1 1 0,-1 0 0,0-1 0,-1 0 0,1 0 0,0 1 0,3-6 0,-1-1 0,0-1 0,0 1 0,0-1 0,-2 0 0,1 0 0,-1 0 0,-1-1 0,1 1 0,-2-1 0,1-14 0,-1-5 0,-1 0 0,-6-43 0,5 66 0,1 3 0,0 1 0,0-1 0,0 0 0,-1 1 0,0-1 0,0 1 0,0-1 0,0 1 0,0-1 0,-1 1 0,1-1 0,-1 1 0,0 0 0,0 0 0,-4-5 0,5 8 0,1 0 0,-1 0 0,1-1 0,-1 1 0,1 0 0,-1 0 0,0 0 0,1-1 0,-1 1 0,1 0 0,-1 0 0,1 0 0,-1 0 0,0 0 0,1 0 0,-1 0 0,1 0 0,-1 0 0,1 1 0,-1-1 0,1 0 0,-1 0 0,0 0 0,1 1 0,-1-1 0,1 0 0,-1 1 0,1-1 0,0 0 0,-1 1 0,1-1 0,-1 0 0,1 1 0,0-1 0,-1 1 0,1-1 0,0 1 0,-1-1 0,1 1 0,0-1 0,0 1 0,-1-1 0,1 1 0,0 0 0,0-1 0,0 1 0,-6 29 0,5-23-227,2 0-1,-1 0 1,1 0-1,0-1 1,3 10-1,3 6-6598</inkml:trace>
  <inkml:trace contextRef="#ctx0" brushRef="#br0" timeOffset="1">649 119 24575,'-3'-2'0,"-4"-5"0,-4-4 0,-2-2 0,0-2 0,6 1 0,7 0 0,9 3 0,6 3 0,9 2 0,6 3 0,4-1 0,5 1 0,2-1 0,-4 2 0,-7 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49.112"/>
    </inkml:context>
    <inkml:brush xml:id="br0">
      <inkml:brushProperty name="width" value="0.05" units="cm"/>
      <inkml:brushProperty name="height" value="0.05" units="cm"/>
    </inkml:brush>
  </inkml:definitions>
  <inkml:trace contextRef="#ctx0" brushRef="#br0">105 15 24575,'0'-3'0,"-3"0"0,-3-1 0,-5 1 0,-2 1 0,-3 4 0,-1 4 0,3 4 0,3 6 0,3 9 0,4 9 0,2 8 0,4 7 0,5 5 0,2-6-8191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0.353"/>
    </inkml:context>
    <inkml:brush xml:id="br0">
      <inkml:brushProperty name="width" value="0.05" units="cm"/>
      <inkml:brushProperty name="height" value="0.05" units="cm"/>
    </inkml:brush>
  </inkml:definitions>
  <inkml:trace contextRef="#ctx0" brushRef="#br0">0 21 24575,'0'-3'0,"0"-3"0,3-2 0,1 4 0,3 6 0,2 8 0,4 8 0,-2 7 0,2 8 0,0 7 0,2 8 0,-3 5 0,-2 4 0,-4 3 0,-2-11-8191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0.680"/>
    </inkml:context>
    <inkml:brush xml:id="br0">
      <inkml:brushProperty name="width" value="0.05" units="cm"/>
      <inkml:brushProperty name="height" value="0.05" units="cm"/>
    </inkml:brush>
  </inkml:definitions>
  <inkml:trace contextRef="#ctx0" brushRef="#br0">1 33 24575,'0'-1'0,"0"0"0,0-1 0,0 1 0,0 0 0,0-1 0,1 1 0,-1 0 0,0 0 0,1-1 0,-1 1 0,1 0 0,-1 0 0,1 0 0,0 0 0,0 0 0,-1 0 0,1 0 0,0 0 0,0 0 0,0 0 0,0 0 0,0 0 0,0 1 0,0-1 0,0 0 0,0 1 0,1-1 0,-1 1 0,0-1 0,0 1 0,0-1 0,1 1 0,-1 0 0,0 0 0,1 0 0,-1 0 0,0 0 0,0 0 0,2 0 0,7 1 0,-1 0 0,0 0 0,1 1 0,10 3 0,-11-2 0,23 5 0,0 0 0,41 3 0,-62-10 0,0-1 0,0 0 0,0 0 0,0-1 0,0-1 0,0 0 0,0 0 0,0-1 0,0-1 0,15-7 0,-19 7 0,-5 3 0,0-1 0,0 1 0,1-1 0,-1 1 0,0 0 0,0 0 0,1 0 0,-1 0 0,0 1 0,1-1 0,-1 1 0,5-1 0,-7 2 0,0-1 0,0 1 0,0 0 0,0 0 0,0-1 0,0 1 0,0 0 0,-1-1 0,1 1 0,0 0 0,-1-1 0,1 1 0,0 0 0,-1-1 0,1 1 0,-1-1 0,1 1 0,-1 0 0,1-1 0,-2 1 0,-12 16 0,13-16 0,-42 42-1365,21-20-5461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1.033"/>
    </inkml:context>
    <inkml:brush xml:id="br0">
      <inkml:brushProperty name="width" value="0.05" units="cm"/>
      <inkml:brushProperty name="height" value="0.05" units="cm"/>
    </inkml:brush>
  </inkml:definitions>
  <inkml:trace contextRef="#ctx0" brushRef="#br0">8 22 24575,'-3'-3'0,"-1"-4"0,3-1 0,2 4 0,3 6 0,2 5 0,2 7 0,0 8 0,-2 5 0,1 7 0,0 6 0,-2 2 0,-1 3 0,-2 0 0,-1-9-8191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3.216"/>
    </inkml:context>
    <inkml:brush xml:id="br0">
      <inkml:brushProperty name="width" value="0.05" units="cm"/>
      <inkml:brushProperty name="height" value="0.05" units="cm"/>
    </inkml:brush>
  </inkml:definitions>
  <inkml:trace contextRef="#ctx0" brushRef="#br0">0 15 24575,'0'-1'0,"0"0"0,1 0 0,-1 0 0,0 0 0,0 1 0,0-1 0,1 0 0,-1 0 0,1 0 0,-1 1 0,0-1 0,1 0 0,-1 1 0,1-1 0,-1 0 0,2 0 0,3 0 0,-2 10 0,18 200 0,33 233 0,-43-387-1365,-2-11-5461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1.373"/>
    </inkml:context>
    <inkml:brush xml:id="br0">
      <inkml:brushProperty name="width" value="0.05" units="cm"/>
      <inkml:brushProperty name="height" value="0.05" units="cm"/>
    </inkml:brush>
  </inkml:definitions>
  <inkml:trace contextRef="#ctx0" brushRef="#br0">26 584 24575,'0'-2'0,"3"-2"0,4-3 0,3 0 0,6 2 0,7-3 0,4 2 0,4 0 0,2 0 0,-1 0 0,-7 1-8191</inkml:trace>
  <inkml:trace contextRef="#ctx0" brushRef="#br0" timeOffset="1">60 176 24575,'-6'-6'0,"-4"-8"0,-4-7 0,0-3 0,3 0 0,7 1 0,6 1 0,5 5 0,12 5 0,7 4 0,8 5 0,7 1 0,6 2 0,3 4 0,-8 1-8191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2.082"/>
    </inkml:context>
    <inkml:brush xml:id="br0">
      <inkml:brushProperty name="width" value="0.05" units="cm"/>
      <inkml:brushProperty name="height" value="0.05" units="cm"/>
    </inkml:brush>
  </inkml:definitions>
  <inkml:trace contextRef="#ctx0" brushRef="#br0">0 294 24575,'1'0'0,"-1"1"0,0 0 0,0 0 0,1-1 0,-1 1 0,1 0 0,-1-1 0,1 1 0,-1 0 0,1-1 0,-1 1 0,1 0 0,0-1 0,-1 1 0,1-1 0,0 0 0,-1 1 0,1-1 0,0 1 0,0-1 0,0 0 0,-1 0 0,1 1 0,0-1 0,0 0 0,0 0 0,-1 0 0,1 0 0,0 0 0,1 0 0,27 0 0,-18-2 0,0-1 0,1 0 0,-1 0 0,0-1 0,-1-1 0,1 1 0,-1-2 0,0 0 0,0 0 0,-1 0 0,1-1 0,-2-1 0,1 0 0,-1 0 0,0 0 0,9-14 0,-14 16 0,0 0 0,-1 0 0,1 0 0,-1 0 0,-1-1 0,1 1 0,-1 0 0,0-1 0,-1 0 0,1-9 0,-2 0 0,0-1 0,-6-32 0,7 47 0,0-1 0,-1 0 0,0 1 0,0-1 0,0 1 0,0-1 0,0 1 0,0 0 0,-1 0 0,1-1 0,-1 1 0,-3-3 0,5 4 0,0 1 0,-1 0 0,1 0 0,-1-1 0,1 1 0,-1 0 0,1 0 0,0 0 0,-1 0 0,1-1 0,-1 1 0,1 0 0,-1 0 0,1 0 0,-1 0 0,1 0 0,-1 0 0,1 0 0,-1 0 0,1 0 0,-1 1 0,1-1 0,-1 0 0,1 0 0,-1 0 0,1 1 0,-2 0 0,1 0 0,-1 0 0,1 1 0,0-1 0,0 0 0,0 1 0,0-1 0,0 1 0,0-1 0,0 1 0,-1 1 0,-8 23 0,0 1 0,2 0 0,1 0 0,1 1 0,1-1 0,1 1 0,2 0 0,1 36 0,2-52 0,0 0 0,0 0 0,1 0 0,1 0 0,0-1 0,0 1 0,1-1 0,10 20 0,-12-27 0,1 0 0,-1 0 0,1-1 0,0 1 0,0-1 0,0 1 0,0-1 0,0 0 0,1 0 0,0-1 0,-1 1 0,1-1 0,0 1 0,0-1 0,1-1 0,-1 1 0,0 0 0,1-1 0,-1 0 0,0 0 0,1 0 0,0-1 0,-1 0 0,1 1 0,8-2 0,-7 0 0,-1 0 0,0-1 0,1 1 0,-1-1 0,0 0 0,0-1 0,0 1 0,0-1 0,0 0 0,-1 0 0,1 0 0,-1-1 0,0 0 0,0 1 0,0-2 0,-1 1 0,1 0 0,-1-1 0,0 1 0,0-1 0,-1 0 0,4-8 0,2-8 0,0 0 0,-1 0 0,-2-1 0,5-26 0,-5 19 0,-1 0 0,-1-33 0,-2 54 0,-1 1 0,-1-1 0,0 1 0,0-1 0,0 1 0,-1 0 0,0-1 0,0 1 0,-1 0 0,0 0 0,0 1 0,-1-1 0,-7-11 0,9 16-33,1 0 0,0 1-1,-1-1 1,1 1 0,-1-1-1,0 1 1,1 0 0,-1 0 0,0 0-1,0 0 1,0 0 0,1 0-1,-1 0 1,0 1 0,0-1-1,0 0 1,0 1 0,-1 0 0,1 0-1,0-1 1,0 1 0,0 0-1,0 1 1,0-1 0,0 0-1,0 1 1,0-1 0,0 1 0,0-1-1,0 1 1,0 0 0,0 0-1,0 0 1,0 0 0,1 0-1,-1 0 1,0 1 0,1-1 0,-1 1-1,-1 2 1,-6 8-6793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2.406"/>
    </inkml:context>
    <inkml:brush xml:id="br0">
      <inkml:brushProperty name="width" value="0.05" units="cm"/>
      <inkml:brushProperty name="height" value="0.05" units="cm"/>
    </inkml:brush>
  </inkml:definitions>
  <inkml:trace contextRef="#ctx0" brushRef="#br0">0 14 24575,'0'2'0,"0"5"0,3 1 0,4-2 0,3-1 0,4-4 0,1-3 0,5-4 0,4-3 0,5-4 0,-4 1-8191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2.732"/>
    </inkml:context>
    <inkml:brush xml:id="br0">
      <inkml:brushProperty name="width" value="0.05" units="cm"/>
      <inkml:brushProperty name="height" value="0.05" units="cm"/>
    </inkml:brush>
  </inkml:definitions>
  <inkml:trace contextRef="#ctx0" brushRef="#br0">35 8 24575,'-3'0'0,"-1"-3"0,-2-1 0,-1 4 0,1 3 0,2 6 0,1 6 0,2 6 0,3 6 0,2 7 0,-1 4 0,1 3 0,-2 1 0,0 2 0,-4 0 0,-2-9-8191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3.091"/>
    </inkml:context>
    <inkml:brush xml:id="br0">
      <inkml:brushProperty name="width" value="0.05" units="cm"/>
      <inkml:brushProperty name="height" value="0.05" units="cm"/>
    </inkml:brush>
  </inkml:definitions>
  <inkml:trace contextRef="#ctx0" brushRef="#br0">14 213 24575,'-3'-11'0,"0"0"0,0 0 0,1-1 0,1 1 0,0-1 0,1 0 0,0 1 0,0-1 0,3-13 0,-2 21 0,-1 0 0,1 0 0,0 0 0,0 0 0,1 0 0,-1 0 0,1 0 0,-1 1 0,1-1 0,1 1 0,-1-1 0,0 1 0,1 0 0,-1 0 0,1 0 0,0 0 0,0 0 0,0 1 0,1 0 0,-1-1 0,1 1 0,-1 0 0,1 0 0,-1 1 0,1-1 0,0 1 0,0 0 0,0 0 0,5-1 0,1 2 0,1 0 0,-1 1 0,1 0 0,-1 0 0,0 1 0,0 0 0,0 1 0,0 0 0,19 9 0,-8-1 0,0 0 0,-1 1 0,24 20 0,-34-24 0,0 0 0,-1 0 0,-1 1 0,1 0 0,-1 0 0,-1 1 0,0 0 0,0 1 0,9 20 0,-14-25 0,0 0 0,0 0 0,0 1 0,-1-1 0,0 0 0,0 0 0,-1 1 0,0-1 0,0 1 0,0-1 0,-1 0 0,0 1 0,0-1 0,0 0 0,-1 0 0,0 0 0,0 0 0,-1 0 0,0 0 0,-5 8 0,1-4 31,0-1 0,-1 0 0,0-1 0,0 0 0,-1 0 0,0-1 0,0 0 0,0-1 1,-1 0-1,-17 8 0,13-8-245,0 0 1,-1-1 0,0 0-1,0-1 1,-1-1 0,1 0-1,-20 0 1,-1-4-6613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3.432"/>
    </inkml:context>
    <inkml:brush xml:id="br0">
      <inkml:brushProperty name="width" value="0.05" units="cm"/>
      <inkml:brushProperty name="height" value="0.05" units="cm"/>
    </inkml:brush>
  </inkml:definitions>
  <inkml:trace contextRef="#ctx0" brushRef="#br0">223 349 24575,'1'-1'0,"0"1"0,0 0 0,0-1 0,-1 1 0,1-1 0,0 1 0,0-1 0,-1 1 0,1-1 0,0 0 0,-1 1 0,1-1 0,-1 0 0,1 0 0,0 1 0,-1-1 0,0 0 0,1 0 0,-1 0 0,0 1 0,1-1 0,-1 0 0,0 0 0,0 0 0,0 0 0,1 0 0,-1-1 0,2-27 0,-2 26 0,-1 0 0,1 0 0,-1 0 0,0 0 0,0 0 0,0 0 0,0 0 0,-1 0 0,1 0 0,-1 0 0,1 1 0,-1-1 0,0 1 0,0-1 0,0 1 0,0-1 0,-1 1 0,1 0 0,-1 0 0,1 1 0,-1-1 0,0 0 0,0 1 0,0-1 0,0 1 0,0 0 0,0 0 0,0 0 0,0 1 0,0-1 0,0 1 0,0-1 0,0 1 0,-1 0 0,1 0 0,0 1 0,0-1 0,0 1 0,0-1 0,0 1 0,-5 2 0,-1 1 0,1 1 0,-1 0 0,1 1 0,0 0 0,0 0 0,0 1 0,1 0 0,0 0 0,0 0 0,1 1 0,0 0 0,1 1 0,-7 11 0,7-10 0,0-1 0,1 1 0,1 0 0,-1 1 0,1-1 0,1 1 0,0-1 0,1 1 0,0-1 0,0 1 0,1 0 0,2 15 0,-1-22 0,-1 0 0,1 0 0,0-1 0,1 1 0,-1 0 0,1 0 0,-1 0 0,1-1 0,0 1 0,1-1 0,-1 0 0,0 1 0,1-1 0,0 0 0,0-1 0,0 1 0,0 0 0,0-1 0,1 0 0,3 3 0,-4-4 0,0 0 0,0 0 0,1 0 0,-1 0 0,0 0 0,0-1 0,1 1 0,-1-1 0,0 0 0,1 0 0,-1 0 0,1-1 0,-1 1 0,0-1 0,0 0 0,1 0 0,-1 0 0,0 0 0,0 0 0,0-1 0,0 1 0,0-1 0,0 0 0,3-3 0,4-4 0,-1 0 0,-1 0 0,1-1 0,-2 0 0,1-1 0,-1 0 0,-1 0 0,10-22 0,-10 19 0,-1 0 0,0-1 0,-1 0 0,0 0 0,2-22 0,-8 66 0,2 0 0,6 52 0,-5-74 0,0 1 0,1-1 0,0 1 0,0-1 0,1 0 0,-1 0 0,2 0 0,-1 0 0,1-1 0,0 1 0,0-1 0,1 0 0,0 0 0,0 0 0,0-1 0,9 7 0,-11-10 0,0 0 0,0 0 0,0-1 0,1 1 0,-1-1 0,0 0 0,1 1 0,0-2 0,-1 1 0,1 0 0,-1-1 0,1 1 0,0-1 0,-1 0 0,7-1 0,-4 0 0,0 0 0,0-1 0,0 0 0,0 0 0,0-1 0,-1 1 0,1-1 0,7-6 0,1-2 0,0 0 0,0-1 0,-1-1 0,-1 0 0,16-22 0,-11 10 0,-2-1 0,0 0 0,-2-1 0,-1-1 0,-1 0 0,-1 0 0,-2-1 0,0-1 0,-3 1 0,0-1 0,-2 0 0,-1 0 0,-2-32 0,0 56 0,-1 0 0,1 0 0,-2 0 0,1 0 0,-3-6 0,4 12 0,0-1 0,0 0 0,0 1 0,-1-1 0,1 1 0,0-1 0,-1 0 0,1 1 0,-1-1 0,1 1 0,0-1 0,-1 1 0,1-1 0,-1 1 0,1 0 0,-1-1 0,1 1 0,-1 0 0,0-1 0,1 1 0,-2-1 0,1 2 0,0-1 0,0 0 0,1 0 0,-1 1 0,0-1 0,0 0 0,0 1 0,1-1 0,-1 1 0,0-1 0,0 1 0,1-1 0,-1 1 0,1 0 0,-1-1 0,0 1 0,1 0 0,-1 0 0,1-1 0,-1 1 0,1 1 0,-8 12 0,1-1 0,1 1 0,1 0 0,0 1 0,0-1 0,2 1 0,-3 18 0,-6 109 0,12-137 0,-2 39-341,2-1 0,1 0-1,8 45 1,-1-49-6485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3.850"/>
    </inkml:context>
    <inkml:brush xml:id="br0">
      <inkml:brushProperty name="width" value="0.05" units="cm"/>
      <inkml:brushProperty name="height" value="0.05" units="cm"/>
    </inkml:brush>
  </inkml:definitions>
  <inkml:trace contextRef="#ctx0" brushRef="#br0">40 255 24575,'-18'-22'0,"16"20"0,0 0 0,0 0 0,0 0 0,0 0 0,0 0 0,1-1 0,-1 1 0,1-1 0,-1 1 0,1-1 0,-1-3 0,2 5 0,0 0 0,0 1 0,0-1 0,0 1 0,0-1 0,1 0 0,-1 1 0,0-1 0,0 1 0,0-1 0,1 1 0,-1-1 0,0 1 0,1-1 0,-1 1 0,1-1 0,-1 1 0,0-1 0,1 1 0,-1-1 0,1 1 0,-1 0 0,1-1 0,-1 1 0,1 0 0,0 0 0,-1-1 0,1 1 0,-1 0 0,1 0 0,-1 0 0,1 0 0,0 0 0,0-1 0,26-1 0,-22 2 0,210 0 0,-19 1 0,-190-1 0,11 0 0,31-5 0,-45 4 0,1 0 0,-1 1 0,1-1 0,-1 0 0,1-1 0,-1 1 0,0-1 0,0 1 0,1-1 0,-1 0 0,0 0 0,-1 0 0,1-1 0,4-4 0,-6 6 0,0-1 0,-1 1 0,1 0 0,-1-1 0,1 1 0,-1-1 0,0 1 0,1-1 0,-1 1 0,0-1 0,0 1 0,0-1 0,0 1 0,0-1 0,-1 1 0,1 0 0,0-1 0,-1 1 0,1-1 0,-1 1 0,1-1 0,-1 1 0,0 0 0,1 0 0,-1-1 0,0 1 0,-1-2 0,-3-3 0,-1-1 0,1 1 0,-11-8 0,6 5 0,-1 0 0,-1 1 0,1 0 0,-1 1 0,-1 1 0,1 0 0,-1 0 0,0 1 0,-25-6 0,32 10 0,0 0 0,0 0 0,0 1 0,0-1 0,0 1 0,0 0 0,0 1 0,0 0 0,0 0 0,0 0 0,0 1 0,0-1 0,1 1 0,-1 1 0,0-1 0,1 1 0,0 0 0,0 0 0,0 1 0,0-1 0,0 1 0,1 0 0,-1 0 0,-6 10 0,5-5 0,0 0 0,1 1 0,0 0 0,0 0 0,1 0 0,1 0 0,0 1 0,0-1 0,1 1 0,0 0 0,1 0 0,0-1 0,2 23 0,-1-27 0,1 0 0,-1 0 0,1 0 0,1 0 0,-1 0 0,1-1 0,0 1 0,0 0 0,1-1 0,0 1 0,0-1 0,0 0 0,0 0 0,1 0 0,0-1 0,0 1 0,0-1 0,0 0 0,1 0 0,0 0 0,0-1 0,0 0 0,0 0 0,0 0 0,1 0 0,8 2 0,-8-3 0,1-1 0,-1 0 0,1 0 0,0-1 0,-1 0 0,1 0 0,0 0 0,-1-1 0,1 0 0,-1 0 0,1-1 0,-1 0 0,1 0 0,-1 0 0,0-1 0,0 0 0,0 0 0,-1-1 0,1 1 0,-1-1 0,1-1 0,8-8 0,-1 0 0,-1-1 0,0 0 0,-1-1 0,-1-1 0,0 1 0,-1-2 0,7-16 0,-9 16 0,-6 13 0,0 1 0,0-1 0,0 1 0,1 0 0,-1-1 0,1 1 0,0 0 0,0 0 0,4-5 0,-6 9 0,1-1 0,-1 0 0,0 0 0,1 0 0,-1 0 0,0 0 0,1 0 0,-1 0 0,0 0 0,1 1 0,-1-1 0,0 0 0,1 0 0,-1 0 0,0 1 0,0-1 0,1 0 0,-1 0 0,0 1 0,0-1 0,0 0 0,1 1 0,-1-1 0,0 0 0,0 1 0,0-1 0,0 0 0,0 1 0,0-1 0,1 0 0,-1 1 0,0-1 0,0 0 0,0 1 0,0-1 0,0 0 0,0 1 0,-1-1 0,1 1 0,0-1 0,2 19 0,-2 68-1365,0-57-5461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4.315"/>
    </inkml:context>
    <inkml:brush xml:id="br0">
      <inkml:brushProperty name="width" value="0.05" units="cm"/>
      <inkml:brushProperty name="height" value="0.05" units="cm"/>
    </inkml:brush>
  </inkml:definitions>
  <inkml:trace contextRef="#ctx0" brushRef="#br0">0 1 24575,'0'2'0,"3"2"0,4 0 0,4-1 0,5-1 0,6-4 0,9-1 0,-2 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4.822"/>
    </inkml:context>
    <inkml:brush xml:id="br0">
      <inkml:brushProperty name="width" value="0.05" units="cm"/>
      <inkml:brushProperty name="height" value="0.05" units="cm"/>
    </inkml:brush>
  </inkml:definitions>
  <inkml:trace contextRef="#ctx0" brushRef="#br0">157 136 24575,'-5'0'0,"1"0"0,-1 0 0,0 0 0,1 1 0,-1 0 0,1-1 0,-9 4 0,11-3 0,0 0 0,1 1 0,-1-1 0,1 0 0,-1 0 0,1 1 0,0-1 0,-1 1 0,1 0 0,0-1 0,0 1 0,0 0 0,0-1 0,1 1 0,-1 0 0,0 0 0,1 0 0,-1 0 0,1 0 0,0 0 0,-1 3 0,-3 47 0,5 100 0,1-70 0,-1 60 0,-10-308 0,1 18 0,8 116 0,-2 1 0,2-1 0,1 0 0,2 1 0,8-44 0,-10 70 0,0 1 0,1 0 0,-1 0 0,1 0 0,0 0 0,0 0 0,1 1 0,-1-1 0,1 0 0,-1 1 0,1 0 0,5-5 0,-7 7 0,1 0 0,-1 1 0,1-1 0,0 0 0,-1 0 0,1 1 0,0-1 0,-1 1 0,1-1 0,0 1 0,0 0 0,-1-1 0,1 1 0,0 0 0,0 0 0,-1 0 0,1 1 0,0-1 0,0 0 0,0 1 0,-1-1 0,1 1 0,0-1 0,-1 1 0,1 0 0,-1 0 0,1 0 0,-1 0 0,1 0 0,-1 0 0,1 0 0,0 2 0,4 2 0,-2 1 0,1-1 0,-1 1 0,0 0 0,0 0 0,0 1 0,-1-1 0,0 1 0,0-1 0,-1 1 0,0 0 0,0 0 0,1 12 0,-1-7 0,-1 1 0,0 0 0,-1-1 0,0 1 0,-1 0 0,-6 24 0,5-28 29,-1 0-1,-1 0 1,0 0-1,0 0 0,-1 0 1,0-1-1,0 0 1,-1 0-1,0 0 1,0-1-1,-15 13 1,11-11-219,-1-1 0,0 0 1,0-1-1,-1-1 0,0 0 1,0 0-1,0-1 1,-16 4-1,1-2-6636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29:55.426"/>
    </inkml:context>
    <inkml:brush xml:id="br0">
      <inkml:brushProperty name="width" value="0.05" units="cm"/>
      <inkml:brushProperty name="height" value="0.05" units="cm"/>
    </inkml:brush>
  </inkml:definitions>
  <inkml:trace contextRef="#ctx0" brushRef="#br0">2 35 24575,'2'-2'0,"2"-2"0,-1 0 0,1 1 0,0-1 0,0 1 0,0 0 0,5-3 0,-8 6 0,-1 0 0,1-1 0,0 1 0,0 0 0,0-1 0,0 1 0,0 0 0,0 0 0,0 0 0,0 0 0,0 0 0,0 0 0,0 0 0,0 0 0,0 0 0,0 1 0,0-1 0,0 0 0,0 1 0,0-1 0,-1 0 0,1 1 0,0-1 0,0 1 0,0 0 0,0-1 0,-1 1 0,1 0 0,0-1 0,-1 1 0,1 0 0,-1 0 0,1-1 0,0 1 0,-1 0 0,0 0 0,1 0 0,0 1 0,3 7 0,-1-1 0,0 1 0,0 0 0,-1 0 0,0 1 0,0-1 0,-1 0 0,0 15 0,-1 4 0,-7 44 0,4-51 0,-9 31 0,11-47 0,-1 1 0,0-1 0,0 0 0,0 0 0,-1 0 0,0 0 0,0 0 0,0 0 0,0-1 0,-1 0 0,-3 5 0,6-9 0,1 1 0,-1-1 0,1 0 0,-1 1 0,1-1 0,-1 1 0,1-1 0,-1 0 0,1 1 0,-1-1 0,1 0 0,-1 0 0,0 1 0,1-1 0,-1 0 0,0 0 0,1 0 0,-1 0 0,1 0 0,-1 0 0,0 0 0,1 0 0,-1 0 0,0 0 0,1 0 0,-1 0 0,1 0 0,-1-1 0,0 1 0,1 0 0,-1 0 0,1-1 0,-1 1 0,1 0 0,-1-1 0,1 1 0,-1-1 0,1 1 0,-1-1 0,1 1 0,-1 0 0,1-1 0,0 0 0,-1 1 0,1-1 0,0 1 0,0-1 0,-1 1 0,1-1 0,0 0 0,0 1 0,0-1 0,0 1 0,-1-2 0,0-4 0,0 0 0,0 0 0,0 0 0,1-9 0,0 1 0,2-1 0,-1 1 0,2-1 0,0 1 0,1 0 0,0-1 0,1 2 0,1-1 0,0 1 0,10-17 0,-10 21 0,0 0 0,1 0 0,0 1 0,0-1 0,0 2 0,1-1 0,1 1 0,-1 0 0,1 1 0,0 0 0,0 1 0,1-1 0,0 2 0,16-6 0,-1 3 0,1 2 0,-1 0 0,41-1 0,78 7 0,-154-1 0,1 0 0,0 1 0,0 0 0,0 0 0,0 1 0,0 0 0,1 1 0,-1-1 0,1 2 0,-1-1 0,1 2 0,0-1 0,0 1 0,1 0 0,-1 0 0,1 1 0,0 0 0,1 0 0,0 1 0,0 0 0,0 0 0,0 0 0,1 1 0,-6 13 0,7-13 0,1 0 0,0 1 0,1-1 0,-1 1 0,2-1 0,-1 1 0,1 0 0,1 0 0,0-1 0,0 1 0,0 0 0,1 0 0,1 0 0,-1-1 0,1 1 0,1-1 0,0 1 0,0-1 0,0 0 0,1 0 0,0 0 0,1-1 0,0 0 0,0 1 0,1-2 0,-1 1 0,1-1 0,1 1 0,-1-2 0,1 1 0,0-1 0,1 0 0,-1 0 0,1-1 0,0 0 0,0-1 0,0 1 0,0-1 0,13 2 0,-9-3 0,1-1 0,0 0 0,-1 0 0,1-2 0,0 1 0,-1-2 0,1 0 0,-1 0 0,1-1 0,-1 0 0,0-1 0,0-1 0,-1 0 0,1-1 0,19-12 0,-23 13 0,1-1 0,-1 0 0,0-1 0,0 0 0,-1 0 0,0-1 0,0 1 0,-1-1 0,0-1 0,-1 0 0,1 1 0,-2-2 0,1 1 0,-1 0 0,-1-1 0,1 0 0,-2 0 0,1 0 0,1-18 0,-4 23 0,0-1 0,0 1 0,0 0 0,-1 0 0,0 0 0,0 0 0,0 0 0,-1 1 0,1-1 0,-1 0 0,0 1 0,-1-1 0,1 1 0,-1-1 0,0 1 0,0 0 0,0 0 0,0 0 0,-1 1 0,0-1 0,1 1 0,-1 0 0,-6-4 0,3 3 0,-1 1 0,1 0 0,0 0 0,-1 0 0,0 1 0,1 0 0,-1 1 0,0-1 0,0 2 0,0-1 0,0 1 0,0 0 0,0 1 0,-10 1 0,-36 12-1365,5 4-5461</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25T08:01:18.949"/>
    </inkml:context>
    <inkml:brush xml:id="br0">
      <inkml:brushProperty name="width" value="0.05292" units="cm"/>
      <inkml:brushProperty name="height" value="0.05292" units="cm"/>
    </inkml:brush>
  </inkml:definitions>
  <inkml:trace contextRef="#ctx0" brushRef="#br0">15253 3109 0,'119'-13'109,"212"-14"-77,-252 27-32,186-53 31,0 53 0,-213 0-31,15 0 31,-54 0 16,0-13 63</inkml:trace>
  <inkml:trace contextRef="#ctx0" brushRef="#br0" timeOffset="2987.6">18111 3082 0,'0'14'16,"0"-1"93,344-13-77,26 0-1,67-40 0,-358 40-31,0 0 31,-65-13 1</inkml:trace>
  <inkml:trace contextRef="#ctx0" brushRef="#br0" timeOffset="3467.17">20148 3030 0,'53'0'31,"-106"0"-31,397 0 32,-212 0-32,424 0 31,26 0 0,-410 0 0,-159 0 1</inkml:trace>
  <inkml:trace contextRef="#ctx0" brushRef="#br0" timeOffset="4545.29">23535 3069 0,'13'0'94,"119"0"-63,172 0 0,186 0 0,-159 0 1,-278 0-1,-40 0 94</inkml:trace>
  <inkml:trace contextRef="#ctx0" brushRef="#br0" timeOffset="5164.89">25889 3056 0,'0'0'0,"53"0"15,238-13 1,-105 13-1,343 0 1,-172 0 15,-344 0-15,14 0 0</inkml:trace>
  <inkml:trace contextRef="#ctx0" brushRef="#br0" timeOffset="25598.67">4895 3837 0,'13'13'31,"13"-13"1,94 0-1,224-13 0,158 13 0,-39 0 1,-13 0-1,-410 0-31,92-14 31,-106 1 0,-12 13 94</inkml:trace>
  <inkml:trace contextRef="#ctx0" brushRef="#br0" timeOffset="51565.3">12012 3704 0,'13'13'78,"146"-13"-47,-93 0-31,305 0 31,171 53 1,-251-13-1,-251-27 0</inkml:trace>
  <inkml:trace contextRef="#ctx0" brushRef="#br0" timeOffset="52234.43">14340 3744 0,'27'0'46,"132"0"-14,396-13-1,54 13 0,-318-14 0,-238 14 1</inkml:trace>
  <inkml:trace contextRef="#ctx0" brushRef="#br0" timeOffset="53770.42">18865 3691 0,'26'0'219,"54"0"-203,237 13-1,318-13 17,-145 0-1,-345 0 0</inkml:trace>
  <inkml:trace contextRef="#ctx0" brushRef="#br0" timeOffset="54437.38">22609 3929 0,'211'0'31,"-422"0"-31,1031 0 32,-608 0-17,211 0 1,-211 0-16,343 0 31,-277 0 0,-252 0 1</inkml:trace>
  <inkml:trace contextRef="#ctx0" brushRef="#br0" timeOffset="55736.72">27199 4075 0,'212'-14'78,"582"14"-47,-689 0-31,28 0 16,39-13 15</inkml:trace>
  <inkml:trace contextRef="#ctx0" brushRef="#br0" timeOffset="57610.29">29289 3956 0,'106'-14'109,"53"14"-93,238-26-1,198-27 16,-489 53-15,53-13 0</inkml:trace>
  <inkml:trace contextRef="#ctx0" brushRef="#br0" timeOffset="60507.59">6853 4657 0,'158'0'94,"28"0"-78,449 0-1,-424 0 1,318 13-1,-330 27 1,13-1 0,-199-39-1</inkml:trace>
  <inkml:trace contextRef="#ctx0" brushRef="#br0" timeOffset="61147.04">10980 4604 0,'27'0'31,"-14"0"-31,93 0 31,-53 0-15,264 0-1,80 0 1,397 0 15,-662 0-15,93-27 0,-199 27 15</inkml:trace>
  <inkml:trace contextRef="#ctx0" brushRef="#br0" timeOffset="61689.71">14407 4683 0,'26'0'16,"-52"0"-16,370 40 31,-173-27-31,359 53 31,39-66 0,-543 0 1</inkml:trace>
  <inkml:trace contextRef="#ctx0" brushRef="#br0" timeOffset="62664.08">17224 4749 0,'80'-26'47,"26"13"-32,251-53 1,159 66 15,-437 0-15,40 0-1,-106 0 1,1 0 93</inkml:trace>
  <inkml:trace contextRef="#ctx0" brushRef="#br0" timeOffset="63299.37">19883 4657 0,'0'0'31,"225"0"-31,463 0 31,-66 0 1,-27 0-1,-515 0-31,-14 0 31</inkml:trace>
  <inkml:trace contextRef="#ctx0" brushRef="#br0" timeOffset="77338.49">20069 4776 0,'0'26'110,"-67"54"-79,41-1-16,0-39 17,12-14-1,1-13-15,0 14-1,13-14 16,0 0 1,0 1-1,0 25 0,0-26-15,13 14-1,53 13 17,-53-27-17,1 0 1,12-13 0,-13 0-1,1 27 1,-1 12-1,0-12 1,14-14 31,-67-13 15</inkml:trace>
  <inkml:trace contextRef="#ctx0" brushRef="#br0" timeOffset="77874.24">19870 5120 0,'0'0'0,"40"-13"31,52 13-15,-25-27 0,78 1-1,-52 26-15,185 0 31,-173 0-15,1 0-16,27 0 16,-14 0-1,-40 0 1,-66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3.561"/>
    </inkml:context>
    <inkml:brush xml:id="br0">
      <inkml:brushProperty name="width" value="0.05" units="cm"/>
      <inkml:brushProperty name="height" value="0.05" units="cm"/>
    </inkml:brush>
  </inkml:definitions>
  <inkml:trace contextRef="#ctx0" brushRef="#br0">136 13 24575,'-3'0'0,"-1"1"0,1-1 0,-1 1 0,1 0 0,-1 1 0,1-1 0,0 0 0,0 1 0,-1 0 0,1 0 0,0 0 0,1 0 0,-1 0 0,0 0 0,1 1 0,-5 5 0,0 0 0,1 0 0,1 0 0,-1 0 0,-7 18 0,9-15 0,0 1 0,1 0 0,0 0 0,1 0 0,0 0 0,1 0 0,0 0 0,1 0 0,0 1 0,1-1 0,1 0 0,3 14 0,-1-7 0,2 0 0,0 0 0,1 0 0,1-1 0,1-1 0,20 32 0,-25-44 0,-1-1 0,1 1 0,0-1 0,0 0 0,0 0 0,1 0 0,-1 0 0,1-1 0,0 0 0,0 0 0,0 0 0,10 4 0,-13-7 0,0 1 0,0-1 0,1 0 0,-1 1 0,0-1 0,1 0 0,-1 0 0,0 0 0,1-1 0,-1 1 0,0 0 0,1-1 0,-1 0 0,0 1 0,0-1 0,0 0 0,0 0 0,1 0 0,-1-1 0,-1 1 0,1 0 0,0-1 0,0 1 0,0-1 0,-1 0 0,1 1 0,-1-1 0,1 0 0,-1 0 0,0 0 0,0 0 0,0 0 0,2-5 0,2-5 0,-1 0 0,0-1 0,-1 0 0,0 1 0,-1-1 0,0 0 0,-1 0 0,-1-23 0,-2 4 0,-1 1 0,-12-46 0,12 61 0,-2-1 0,0 1 0,-1 0 0,-1 1 0,-11-20 0,15 30 0,0 0 0,-1 0 0,0 0 0,0 1 0,0 0 0,0-1 0,-1 1 0,-5-3 0,7 5 0,0 0 0,0 1 0,-1-1 0,1 1 0,-1 0 0,1 0 0,0 0 0,-1 0 0,0 0 0,1 1 0,-1 0 0,1 0 0,-1 0 0,-5 1 0,3 0-85,1 1 0,0-1-1,0 2 1,0-1 0,1 0-1,-1 1 1,0 0 0,1 0-1,0 0 1,0 1 0,0-1-1,0 1 1,0 0 0,1 0-1,-6 9 1,-9 13-6741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00.002"/>
    </inkml:context>
    <inkml:brush xml:id="br0">
      <inkml:brushProperty name="width" value="0.05" units="cm"/>
      <inkml:brushProperty name="height" value="0.05" units="cm"/>
    </inkml:brush>
  </inkml:definitions>
  <inkml:trace contextRef="#ctx0" brushRef="#br0">22 1 24575,'-1'0'0,"0"0"0,0 0 0,-1 0 0,1 0 0,0 0 0,0 0 0,-1 1 0,1-1 0,0 1 0,0-1 0,-1 0 0,1 1 0,0 0 0,0-1 0,0 1 0,-1 1 0,2-2 0,0 0 0,0 0 0,-1 0 0,1 0 0,0 1 0,0-1 0,0 0 0,0 0 0,0 0 0,0 0 0,0 0 0,0 1 0,0-1 0,0 0 0,0 0 0,0 0 0,0 0 0,1 0 0,-1 1 0,0-1 0,0 0 0,0 0 0,0 0 0,0 0 0,0 0 0,0 0 0,0 1 0,0-1 0,0 0 0,1 0 0,-1 0 0,0 0 0,0 0 0,0 0 0,0 0 0,0 0 0,0 0 0,1 1 0,-1-1 0,0 0 0,0 0 0,17 3 0,325 0 28,-192-4-344,1176 11-5938,-1 23 5263,-318-6 260,-982-27 1105,7 0 577,38-3 0,-69 3-841,0 0 0,0 0 0,0 0 0,-1 0 0,1 0 0,0 0 0,0 0 0,-1-1 0,1 1 0,0 0 0,0 0 0,-1-1 0,1 1 0,0 0 0,-1-1 0,1 1 0,0-1 0,0 0 0,-13-5 881,-61-8 494,58 11-2256,-41-5-5227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00.367"/>
    </inkml:context>
    <inkml:brush xml:id="br0">
      <inkml:brushProperty name="width" value="0.05" units="cm"/>
      <inkml:brushProperty name="height" value="0.05" units="cm"/>
    </inkml:brush>
  </inkml:definitions>
  <inkml:trace contextRef="#ctx0" brushRef="#br0">23 0 24575,'-2'1'0,"1"-1"0,-1 0 0,0 0 0,1 1 0,-1-1 0,1 1 0,-1 0 0,1-1 0,-1 1 0,-1 1 0,2-2 0,1 1 0,0-1 0,0 0 0,-1 0 0,1 0 0,0 1 0,0-1 0,0 0 0,-1 0 0,1 1 0,0-1 0,0 0 0,0 1 0,0-1 0,0 0 0,0 0 0,-1 1 0,1-1 0,0 0 0,0 1 0,0-1 0,0 0 0,0 1 0,0-1 0,0 0 0,0 1 0,0-1 0,1 0 0,-1 0 0,0 1 0,0-1 0,0 0 0,0 1 0,0-1 0,0 0 0,1 0 0,-1 1 0,0-1 0,0 0 0,0 0 0,1 1 0,-1-1 0,0 0 0,0 0 0,1 0 0,-1 1 0,0-1 0,0 0 0,1 0 0,-1 0 0,0 0 0,1 0 0,-1 0 0,0 0 0,0 1 0,1-1 0,-1 0 0,0 0 0,1 0 0,-1 0 0,1-1 0,11 5 0,1-1 0,0-1 0,-1 0 0,1-1 0,0 0 0,15-1 0,1 0 0,1118-2-3054,-756-4 2040,1004-2-2217,-1365 7 3418,207-8 1716,-221 6-2141,-20 1-2506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01.249"/>
    </inkml:context>
    <inkml:brush xml:id="br0">
      <inkml:brushProperty name="width" value="0.05" units="cm"/>
      <inkml:brushProperty name="height" value="0.05" units="cm"/>
    </inkml:brush>
  </inkml:definitions>
  <inkml:trace contextRef="#ctx0" brushRef="#br0">5192 336 24575,'-38'-17'0,"0"3"0,-1 1 0,-52-10 0,42 11 0,-787-150-2112,-13 80-544,540 70 2459,-488 44 1,561-5 206,1 12 1,-376 110-1,474-104-485,-147 71 0,214-83 422,2 4 0,2 2 0,-110 87 0,150-104 102,1 1 0,1 1-1,1 1 1,1 1 0,1 1 0,2 1-1,-29 55 1,38-62 96,1 1 0,1 0-1,1 0 1,1 1 0,1 0 0,1 0 0,1 0 0,1 1-1,1-1 1,1 0 0,1 1 0,5 26 0,-1-23-43,2 0 1,0 0 0,2-1-1,1 0 1,0-1 0,20 32 0,-11-25 65,3-1 0,0 0 1,2-2-1,29 28 0,1-8 31,2-2-1,2-3 0,2-2 1,88 46-1,-1-13-768,3-6 0,202 62-1,334 54-1803,859 74-164,-1109-222 1601,695-31 0,-358-87 507,-546 40 231,298-93 0,-228 26 310,-244 84 156,0-2-1,-2-3 0,61-45 0,-92 59-216,-1-1-1,0 0 0,-1-2 0,-1 0 1,28-40-1,-38 47 123,0 0 1,0-1-1,-2 0 0,1-1 0,-2 1 1,1-1-1,-2 0 0,0 0 1,0-1-1,-1 1 0,-1 0 1,0-20-1,-3 14-114,0 1 1,-1 0-1,-1 0 1,-1 0-1,0 0 1,-1 1-1,-1 0 0,-1 0 1,0 1-1,-19-27 1,0 6 187,-1 2 1,-2 1-1,-47-41 1,-6 2-296,-4 5 0,-2 3 0,-130-70 1,-320-122-587,164 116-483,-433-103 1,427 149 1442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06.701"/>
    </inkml:context>
    <inkml:brush xml:id="br0">
      <inkml:brushProperty name="width" value="0.05" units="cm"/>
      <inkml:brushProperty name="height" value="0.05" units="cm"/>
    </inkml:brush>
  </inkml:definitions>
  <inkml:trace contextRef="#ctx0" brushRef="#br0">1994 166 24575,'0'-13'0,"1"1"0,-1 0 0,-1 0 0,0 0 0,0 0 0,-5-13 0,5 22 0,0 0 0,0 0 0,-1 0 0,1-1 0,-1 2 0,0-1 0,0 0 0,0 0 0,0 1 0,0-1 0,-1 1 0,1-1 0,-1 1 0,0 0 0,1 0 0,-1 0 0,0 0 0,0 1 0,0-1 0,-1 1 0,1 0 0,-7-2 0,-12-1 0,-1 0 0,0 2 0,-1 0 0,1 2 0,0 0 0,0 2 0,-29 5 0,-160 45 0,203-49 0,-127 40 0,-176 83 0,-119 86 0,354-172 0,18-9 0,-82 55 0,116-67 0,1 1 0,0 0 0,1 2 0,2 1 0,-27 35 0,21-20 0,2 2 0,1 2 0,2 0 0,2 1 0,2 0 0,-13 50 0,29-86 282,0-1-394,4-9-1423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07.129"/>
    </inkml:context>
    <inkml:brush xml:id="br0">
      <inkml:brushProperty name="width" value="0.05" units="cm"/>
      <inkml:brushProperty name="height" value="0.05" units="cm"/>
    </inkml:brush>
  </inkml:definitions>
  <inkml:trace contextRef="#ctx0" brushRef="#br0">87 3 24575,'-1'0'0,"1"-1"0,-1 1 0,0 0 0,1 0 0,-1-1 0,1 1 0,-1 0 0,0 0 0,1 0 0,-1 0 0,0 0 0,1 0 0,-1 0 0,0 0 0,1 0 0,-1 0 0,1 0 0,-1 0 0,0 1 0,1-1 0,-1 0 0,0 0 0,1 1 0,-1-1 0,1 0 0,-1 1 0,1-1 0,-1 0 0,1 1 0,-1-1 0,1 1 0,-1-1 0,1 1 0,0-1 0,-1 1 0,1-1 0,0 1 0,-1 0 0,1-1 0,0 2 0,-15 25 0,5-2 0,1 1 0,2-1 0,0 1 0,2 1 0,-2 31 0,2 135 0,6-180 0,0 0 0,0 0 0,1 0 0,1 0 0,0 0 0,5 12 0,-7-21 0,1 0 0,0 0 0,-1-1 0,1 1 0,1-1 0,-1 0 0,0 1 0,1-1 0,-1 0 0,1 0 0,0-1 0,0 1 0,0-1 0,1 1 0,-1-1 0,0 0 0,1 0 0,0-1 0,-1 1 0,1-1 0,0 1 0,0-1 0,7 1 0,1-1 0,1-1 0,-1-1 0,0 0 0,1 0 0,-1-1 0,0-1 0,21-7 0,82-39 0,-91 38 0,57-33-1365,-65 34-5461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17.259"/>
    </inkml:context>
    <inkml:brush xml:id="br0">
      <inkml:brushProperty name="width" value="0.05" units="cm"/>
      <inkml:brushProperty name="height" value="0.05" units="cm"/>
    </inkml:brush>
  </inkml:definitions>
  <inkml:trace contextRef="#ctx0" brushRef="#br0">379 13 24575,'0'-1'0,"0"1"0,0-1 0,1 0 0,-1 1 0,0-1 0,0 1 0,1-1 0,-1 1 0,0-1 0,1 1 0,-1-1 0,0 1 0,1-1 0,-1 1 0,1-1 0,-1 1 0,1-1 0,-1 1 0,1 0 0,-1-1 0,1 1 0,-1 0 0,1 0 0,-1-1 0,1 1 0,0 0 0,-1 0 0,1 0 0,-1 0 0,1 0 0,0 0 0,-1 0 0,1 0 0,0 0 0,1 0 0,-1 0 0,1 0 0,-1 0 0,1 0 0,-1 0 0,1 1 0,-1-1 0,0 0 0,1 1 0,-1-1 0,0 1 0,1-1 0,-1 1 0,2 1 0,0 1 0,-1 0 0,0 0 0,0 1 0,0-1 0,0 0 0,-1 1 0,1-1 0,-1 1 0,0-1 0,0 1 0,1 5 0,3 45 0,-4-41 0,1 53 0,-9 95 0,-21 68 0,15-133 0,-265 1715-863,173-1342 1726,103-461-863,-9 46 0,10-50 0,0 1 0,1 0 0,0 0 0,0-1 0,0 1 0,1 0 0,-1 0 0,3 8 0,-2-12 0,0 1 0,0-1 0,0 1 0,0-1 0,0 0 0,0 1 0,1-1 0,-1 0 0,0 0 0,1 0 0,-1 0 0,0 0 0,1 0 0,0-1 0,-1 1 0,1 0 0,-1-1 0,1 1 0,0-1 0,-1 0 0,1 1 0,0-1 0,1 0 0,46 0 0,-37-1 0,81-4 0,346-11 0,-402 16 0,-12-1 0,1 1 0,26 4 0,-38 0-1365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18.096"/>
    </inkml:context>
    <inkml:brush xml:id="br0">
      <inkml:brushProperty name="width" value="0.05" units="cm"/>
      <inkml:brushProperty name="height" value="0.05" units="cm"/>
    </inkml:brush>
  </inkml:definitions>
  <inkml:trace contextRef="#ctx0" brushRef="#br0">30 47 24575,'-3'0'0,"-3"0"0,-5 0 0,3 0 0,6 0 0,6-3 0,6-1 0,3 0 0,3-2 0,1 0 0,1 1 0,0 1 0,-3-1 0,-1 0 0,-3 1-8191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18.435"/>
    </inkml:context>
    <inkml:brush xml:id="br0">
      <inkml:brushProperty name="width" value="0.05" units="cm"/>
      <inkml:brushProperty name="height" value="0.05" units="cm"/>
    </inkml:brush>
  </inkml:definitions>
  <inkml:trace contextRef="#ctx0" brushRef="#br0">8 70 24575,'0'-3'0,"-3"-1"0,-1-3 0,3 0 0,5 2 0,4 0 0,5 2 0,4-1 0,4-1 0,3 2 0,3-3 0,4 0 0,-2 2 0,-1 0 0,-4 2 0,-6 1-8191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26.514"/>
    </inkml:context>
    <inkml:brush xml:id="br0">
      <inkml:brushProperty name="width" value="0.05" units="cm"/>
      <inkml:brushProperty name="height" value="0.05" units="cm"/>
    </inkml:brush>
  </inkml:definitions>
  <inkml:trace contextRef="#ctx0" brushRef="#br0">10154 371 24575,'-79'-8'0,"10"0"0,-1108-65-3959,-7 28-1,-933-5 1538,-1 22-623,1703 23 2918,-1741-60 261,2147 65-102,-378-26 1845,6-28 5142,365 51-6570,11 2-73,-1-1 0,1 1-1,-1 1 1,1-1-1,-7 1 1,11 0-355,1 0 0,0 0 0,-1 0 0,1 0 0,0 0 0,-1 1 0,1-1 0,0 0 0,-1 0 1,1 1-1,0-1 0,-1 0 0,1 0 0,0 1 0,0-1 0,0 0 0,-1 1 0,1-1 0,0 0 0,0 1 0,0-1 0,0 0 1,-1 1-1,1-1 0,0 0 0,0 1 0,0-1 0,0 0 0,0 1 0,0-1 0,0 1 0,0-1 0,0 0 0,0 1 0,0-1 0,0 0 1,0 1-1,1-1 0,-1 0 0,0 1 0,0-1 0,0 0 0,0 1 0,1-1 0,-1 0 0,0 1 0,0-1 0,1 1 0,13 21 634,-11-17-594,15 33 281,-17-37-417,0 1 1,-1-1 0,1 1 0,-1-1 0,1 1-1,-1-1 1,0 1 0,1 0 0,-1-1 0,0 1-1,0-1 1,0 1 0,0 0 0,-1-1 0,1 1-1,0-1 1,-1 1 0,1-1 0,-1 1 0,1-1-1,-1 1 1,-1 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26.879"/>
    </inkml:context>
    <inkml:brush xml:id="br0">
      <inkml:brushProperty name="width" value="0.05" units="cm"/>
      <inkml:brushProperty name="height" value="0.05" units="cm"/>
    </inkml:brush>
  </inkml:definitions>
  <inkml:trace contextRef="#ctx0" brushRef="#br0">362 10 24575,'14'-7'0,"-13"4"0,-10 4 0,-79 28 0,-14 3 0,30-17 0,-22 6 0,93-21 0,1 1 0,-1-1 0,1 0 0,-1 0 0,1 0 0,-1 0 0,0 0 0,1 1 0,-1-1 0,1 0 0,-1 1 0,1-1 0,0 0 0,-1 1 0,1-1 0,-1 0 0,1 1 0,-1-1 0,1 1 0,0-1 0,-1 1 0,1 0 0,0 0 0,0-1 0,0 1 0,0-1 0,0 1 0,1-1 0,-1 1 0,0-1 0,0 0 0,0 1 0,1-1 0,-1 1 0,0-1 0,1 0 0,-1 1 0,0-1 0,1 1 0,-1-1 0,1 0 0,-1 0 0,1 1 0,35 17 0,-21-12 0,8 9-114,-1 1 1,0 0-1,-2 2 0,0 0 0,-1 2 1,0 0-1,-2 1 0,-1 0 0,0 2 1,-2 0-1,12 25 0,-13-22-6712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4.160"/>
    </inkml:context>
    <inkml:brush xml:id="br0">
      <inkml:brushProperty name="width" value="0.05" units="cm"/>
      <inkml:brushProperty name="height" value="0.05" units="cm"/>
    </inkml:brush>
  </inkml:definitions>
  <inkml:trace contextRef="#ctx0" brushRef="#br0">11 67 24575,'0'0'0,"0"0"0,0 0 0,0-1 0,0 1 0,0 0 0,0 0 0,0 0 0,0 0 0,0-1 0,0 1 0,0 0 0,0 0 0,0 0 0,0 0 0,0-1 0,0 1 0,0 0 0,0 0 0,0 0 0,0 0 0,0-1 0,0 1 0,0 0 0,0 0 0,-1 0 0,1 0 0,0 0 0,0-1 0,0 1 0,0 0 0,0 0 0,0 0 0,-1 0 0,1 0 0,0 0 0,0 0 0,0-1 0,0 1 0,-1 0 0,1 0 0,0 0 0,0 0 0,0 0 0,0 0 0,-1 0 0,1 0 0,0 0 0,0 0 0,0 0 0,0 0 0,-1 0 0,1 0 0,0 0 0,0 0 0,0 1 0,-1-1 0,1 0 0,-1 1 0,1-1 0,0 0 0,-1 1 0,1-1 0,0 1 0,-1-1 0,1 1 0,0-1 0,0 1 0,-1-1 0,1 1 0,0-1 0,0 1 0,0-1 0,0 1 0,0-1 0,0 1 0,0 0 0,0-1 0,0 1 0,3 26 0,2 0 0,15 49 0,6 26 0,-22-75 0,11 58 0,-15-85 0,0 0 0,0 0 0,0 0 0,0 0 0,0 0 0,0 0 0,1-1 0,-1 1 0,0 0 0,0 0 0,0 0 0,0 0 0,0 0 0,0 0 0,0 0 0,0 0 0,0 0 0,0 0 0,0 0 0,0 0 0,0 0 0,0 0 0,0 0 0,0 0 0,1 0 0,-1 0 0,0 0 0,0 0 0,0 0 0,0 0 0,0 0 0,0 0 0,0 0 0,0 0 0,0 0 0,0 0 0,0 0 0,0 0 0,0 0 0,0 0 0,0 0 0,1 0 0,-1 0 0,2-13 0,0-21 0,0 1 0,1 0 0,2 0 0,1 1 0,1-1 0,2 2 0,1-1 0,2 1 0,16-30 0,-26 56 0,2 0 0,-1-1 0,1 2 0,-1-1 0,1 0 0,9-7 0,-12 11 0,0 0 0,0 1 0,0-1 0,0 0 0,0 1 0,0-1 0,0 1 0,0-1 0,0 1 0,0-1 0,1 1 0,-1 0 0,0 0 0,0-1 0,0 1 0,1 0 0,-1 0 0,0 0 0,0 0 0,0 1 0,1-1 0,-1 0 0,0 0 0,0 1 0,0-1 0,0 1 0,1-1 0,-1 1 0,0-1 0,0 1 0,0 0 0,0-1 0,0 1 0,-1 0 0,1 0 0,0 0 0,0 0 0,0 0 0,-1 0 0,2 1 0,6 11 0,-1 1 0,-1 0 0,0 1 0,-1-1 0,0 1 0,-1 0 0,2 20 0,5 13 0,-4-16 0,-6-23 0,1 0 0,1 0 0,-1 1 0,7 12 0,-9-22 0,0 1 0,0-1 0,0 1 0,0-1 0,1 0 0,-1 1 0,0-1 0,0 1 0,1-1 0,-1 0 0,0 1 0,1-1 0,-1 0 0,0 0 0,1 1 0,-1-1 0,1 0 0,-1 0 0,0 1 0,1-1 0,-1 0 0,1 0 0,-1 0 0,1 0 0,-1 0 0,0 1 0,1-1 0,-1 0 0,1 0 0,-1 0 0,1 0 0,-1-1 0,1 1 0,13-12 0,8-28 0,-21 36 0,5-8 0,47-92 0,-43 87 0,0 0 0,2 1 0,23-27 0,-32 40 0,0 0 0,0 0 0,0 1 0,0 0 0,0-1 0,0 1 0,1 0 0,-1 1 0,8-4 0,-10 5 0,1 0 0,-1-1 0,1 1 0,-1 0 0,1 0 0,-1 0 0,1 0 0,0 0 0,-1 0 0,1 1 0,-1-1 0,1 0 0,-1 1 0,1-1 0,-1 1 0,0 0 0,1-1 0,-1 1 0,0 0 0,1 0 0,-1 0 0,0 0 0,0 0 0,0 0 0,0 0 0,0 0 0,1 2 0,4 5 0,-1 1 0,-1-1 0,1 1 0,-1 0 0,-1 0 0,0 1 0,0-1 0,2 17 0,6 82 0,-11-102 0,3 183-1365,-4-159-5461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28.941"/>
    </inkml:context>
    <inkml:brush xml:id="br0">
      <inkml:brushProperty name="width" value="0.05" units="cm"/>
      <inkml:brushProperty name="height" value="0.05" units="cm"/>
    </inkml:brush>
  </inkml:definitions>
  <inkml:trace contextRef="#ctx0" brushRef="#br0">374 153 24575,'18'-9'0,"0"-1"0,16-14 0,-27 19 0,0 0 0,-1 0 0,1-1 0,-2 0 0,1-1 0,-1 1 0,7-12 0,-11 17 0,-1 1 0,1-1 0,-1 0 0,1 0 0,-1 0 0,1 0 0,-1 0 0,0 0 0,0 0 0,1 0 0,-1-1 0,0 1 0,0 0 0,0 0 0,0 0 0,0 0 0,0 0 0,-1 0 0,1 0 0,0 0 0,0 0 0,-1 0 0,1 0 0,-1 0 0,0-2 0,0 2 0,-1-1 0,0 1 0,1 0 0,-1-1 0,0 1 0,1 0 0,-1 0 0,0 0 0,0 0 0,0 0 0,0 0 0,-3 0 0,-5-2 0,-1 1 0,0 1 0,-21-1 0,15 2 0,-1 1 0,1 1 0,0 0 0,-1 2 0,1 0 0,-23 9 0,15-3 0,0 1 0,1 1 0,-34 23 0,46-27 0,0 1 0,1 0 0,1 1 0,-1 0 0,2 1 0,-1 0 0,2 0 0,-1 1 0,1 0 0,-11 25 0,17-32 0,-1 1 0,1 0 0,0 0 0,1-1 0,0 1 0,0 0 0,0 1 0,0-1 0,1 0 0,0 0 0,0 0 0,1 0 0,0 0 0,0 0 0,0 0 0,1 0 0,0 0 0,0-1 0,0 1 0,1 0 0,-1-1 0,2 0 0,-1 0 0,0 0 0,1 0 0,0 0 0,8 7 0,-1-3 0,1 0 0,0-1 0,0-1 0,1 0 0,0-1 0,0 0 0,1 0 0,-1-2 0,1 0 0,0 0 0,0-1 0,1-1 0,-1-1 0,1 0 0,-1 0 0,1-2 0,-1 0 0,27-5 0,-37 5 0,0 0 0,0-1 0,0 1 0,0-1 0,0 0 0,-1 0 0,1 0 0,-1-1 0,6-4 0,-8 6 0,0 1 0,-1-1 0,1 0 0,-1 1 0,1-1 0,-1 0 0,1 0 0,-1 1 0,0-1 0,1 0 0,-1 0 0,0 0 0,0 0 0,1 1 0,-1-1 0,0 0 0,0 0 0,0 0 0,0 0 0,0-1 0,-1 1 0,1 0 0,-1-1 0,0 1 0,1 0 0,-1 0 0,0 0 0,0 0 0,0 0 0,0 0 0,0 0 0,0 0 0,0 0 0,0 0 0,0 1 0,0-1 0,0 0 0,-3 0 0,-2-2 0,-1 1 0,0-1 0,0 1 0,0 1 0,0-1 0,0 1 0,0 1 0,0-1 0,0 1 0,0 1 0,0-1 0,0 1 0,0 0 0,0 1 0,-13 3 0,16-3 0,0-1 0,0 1 0,0 0 0,0-1 0,1 2 0,-1-1 0,1 0 0,-1 1 0,1 0 0,0-1 0,0 1 0,0 1 0,0-1 0,0 0 0,1 1 0,0-1 0,0 1 0,0 0 0,0 0 0,0-1 0,1 1 0,-1 1 0,1-1 0,0 0 0,0 0 0,1 0 0,-1 8 0,2-7 14,-1-1 1,1 0-1,0 1 0,0-1 0,1 0 1,-1 0-1,1 0 0,0 0 0,0 0 0,0 0 1,1 0-1,-1-1 0,1 1 0,0-1 1,0 0-1,0 0 0,1 0 0,-1 0 0,1 0 1,-1-1-1,1 1 0,0-1 0,5 2 1,5 3-357,1-1 1,1 0 0,-1-1-1,31 5 1,1-2-6485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29.436"/>
    </inkml:context>
    <inkml:brush xml:id="br0">
      <inkml:brushProperty name="width" value="0.05" units="cm"/>
      <inkml:brushProperty name="height" value="0.05" units="cm"/>
    </inkml:brush>
  </inkml:definitions>
  <inkml:trace contextRef="#ctx0" brushRef="#br0">176 213 24575,'-4'-5'0,"0"1"0,-1 0 0,1 0 0,-1 0 0,0 0 0,0 1 0,0 0 0,-11-5 0,14 8 0,0-1 0,0 1 0,-1-1 0,1 1 0,0 0 0,0 0 0,0 0 0,0 0 0,-1 0 0,1 0 0,0 0 0,0 1 0,0-1 0,0 1 0,0 0 0,0 0 0,0 0 0,0 0 0,0 0 0,0 0 0,0 0 0,1 0 0,-1 1 0,0-1 0,1 1 0,-1-1 0,1 1 0,-2 2 0,-1 1 0,1 0 0,0 1 0,0-1 0,0 1 0,1 0 0,0-1 0,0 1 0,0 0 0,1 1 0,-1-1 0,2 0 0,-1 0 0,1 0 0,0 12 0,3 8 0,0-1 0,10 34 0,-4-18 0,-6-25 0,0 1 0,0-1 0,9 23 0,-41-152 0,24 93 0,-10-31 0,-7-57 0,20 93 0,0 1 0,1-1 0,1 0 0,0 0 0,1 0 0,1 1 0,0-1 0,8-26 0,-8 36 0,0 0 0,1 1 0,-1-1 0,1 0 0,0 1 0,0 0 0,1-1 0,-1 1 0,1 1 0,0-1 0,0 0 0,0 1 0,1 0 0,-1 0 0,1 0 0,-1 1 0,1-1 0,0 1 0,0 0 0,0 1 0,0-1 0,1 1 0,5-1 0,-4 1 0,-1 1 0,0-1 0,1 1 0,-1 0 0,0 1 0,1 0 0,-1 0 0,0 0 0,0 1 0,0-1 0,0 2 0,0-1 0,0 1 0,0 0 0,-1 0 0,1 0 0,-1 1 0,0-1 0,7 7 0,-9-6 0,0 0 0,0 0 0,0 0 0,0 0 0,0 0 0,-1 1 0,0-1 0,0 1 0,0-1 0,-1 1 0,1 0 0,-1 0 0,0-1 0,0 1 0,-1 0 0,0 0 0,1 0 0,-2 0 0,1 0 0,-1 0 0,1 0 0,-1 0 0,0 0 0,-1-1 0,0 1 0,1 0 0,-5 7 0,0-1 0,-1 0 0,0 0 0,0 0 0,-1-1 0,0 0 0,-1-1 0,0 0 0,-1 0 0,-15 10 0,-41 20 0,48-30 0,0 1 0,1 1 0,-22 18 0,37-27 0,1-1 0,0 0 0,-1 0 0,1 1 0,0-1 0,0 1 0,0-1 0,0 1 0,1 0 0,-1-1 0,0 1 0,0 0 0,1-1 0,0 1 0,-1 0 0,1 0 0,0-1 0,-1 1 0,1 0 0,0 0 0,1 0 0,-1-1 0,0 1 0,0 0 0,1 0 0,-1 0 0,1-1 0,-1 1 0,1 0 0,0-1 0,0 1 0,0-1 0,0 1 0,0-1 0,0 1 0,0-1 0,2 2 0,4 5 0,0-1 0,1 0 0,0 0 0,0-1 0,11 7 0,11 3-273,0-1 0,1-1 0,1-1 0,55 14 0,-45-16-6553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29.790"/>
    </inkml:context>
    <inkml:brush xml:id="br0">
      <inkml:brushProperty name="width" value="0.05" units="cm"/>
      <inkml:brushProperty name="height" value="0.05" units="cm"/>
    </inkml:brush>
  </inkml:definitions>
  <inkml:trace contextRef="#ctx0" brushRef="#br0">1 30 24575,'0'3'0,"3"1"0,3 0 0,8-1 0,3-1 0,5-1 0,4-3 0,4-2 0,3-2 0,1-4 0,1-3 0,-6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0.131"/>
    </inkml:context>
    <inkml:brush xml:id="br0">
      <inkml:brushProperty name="width" value="0.05" units="cm"/>
      <inkml:brushProperty name="height" value="0.05" units="cm"/>
    </inkml:brush>
  </inkml:definitions>
  <inkml:trace contextRef="#ctx0" brushRef="#br0">276 72 24575,'-1'-3'0,"1"0"0,0 0 0,-1 1 0,0-1 0,0 1 0,0-1 0,0 0 0,0 1 0,0-1 0,-1 1 0,1 0 0,-1 0 0,0-1 0,1 1 0,-1 0 0,0 0 0,0 0 0,0 1 0,-1-1 0,1 0 0,0 1 0,-1 0 0,1-1 0,-1 1 0,1 0 0,-1 0 0,1 1 0,-5-2 0,-6-2 0,-1 1 0,0 1 0,0 0 0,-16 0 0,20 2 0,1-1 0,-1 2 0,1-1 0,-1 1 0,1 1 0,0-1 0,-17 7 0,23-7 0,0 0 0,0 1 0,0 0 0,0 0 0,1 0 0,-1 0 0,1 0 0,0 0 0,-1 0 0,1 1 0,0-1 0,0 1 0,1 0 0,-1-1 0,0 1 0,1 0 0,0 0 0,0 0 0,0 0 0,0 0 0,0 0 0,0 1 0,1-1 0,-1 0 0,1 0 0,0 5 0,1-2 0,-1 0 0,1 0 0,1 0 0,-1 0 0,1 0 0,0 0 0,0 0 0,0 0 0,1-1 0,0 0 0,0 1 0,1-1 0,-1 0 0,1 0 0,0-1 0,1 1 0,-1-1 0,1 0 0,-1 0 0,1-1 0,0 1 0,7 2 0,-2 0 0,1 0 0,-1-1 0,1-1 0,0 0 0,0 0 0,0-1 0,1 0 0,-1-1 0,1-1 0,21 1 0,-45-1 0,-2-1 0,0 0 0,-1 2 0,1 0 0,-14 4 0,21-4 0,0 1 0,1 0 0,0 0 0,-1 0 0,1 1 0,1 0 0,-1 0 0,0 1 0,1 0 0,-7 7 0,11-10 0,-1 0 0,1-1 0,0 1 0,-1 0 0,1 0 0,0 0 0,0 0 0,0 0 0,1 0 0,-1 0 0,0 0 0,1 0 0,-1 1 0,1-1 0,0 0 0,0 0 0,0 1 0,0-1 0,0 0 0,0 0 0,1 0 0,-1 1 0,1-1 0,-1 0 0,1 0 0,0 0 0,0 0 0,0 0 0,0 0 0,0 0 0,0 0 0,1-1 0,-1 1 0,1 0 0,-1-1 0,1 1 0,2 1 0,2 2 31,1 0 0,-1-1 0,1 0 0,0 0 0,0-1 0,0 0 0,1 0 0,-1 0 1,1-1-1,8 1 0,2 0-458,1 0 0,0-2 1,20 0-1,3-3-6399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0.592"/>
    </inkml:context>
    <inkml:brush xml:id="br0">
      <inkml:brushProperty name="width" value="0.05" units="cm"/>
      <inkml:brushProperty name="height" value="0.05" units="cm"/>
    </inkml:brush>
  </inkml:definitions>
  <inkml:trace contextRef="#ctx0" brushRef="#br0">77 314 24575,'-16'-17'0,"-27"-38"0,25 32 0,37 44 0,29 41 0,-44-56 0,0 1 0,-1-1 0,0 1 0,0 0 0,-1 1 0,0-1 0,0 0 0,0 1 0,-1-1 0,0 1 0,-1-1 0,0 1 0,0 8 0,-4-6 0,0-14 0,2-19 0,4 9 0,1-1 0,0 1 0,1 0 0,1 0 0,0 0 0,13-23 0,-14 30 0,0 0 0,0 1 0,1-1 0,-1 1 0,2 0 0,-1 0 0,1 1 0,-1-1 0,1 1 0,1 0 0,-1 1 0,1 0 0,0 0 0,9-4 0,-13 7 0,1 0 0,-1 0 0,0 0 0,1 1 0,-1-1 0,0 1 0,1 0 0,-1 0 0,0 0 0,1 0 0,-1 1 0,0 0 0,1-1 0,-1 1 0,0 0 0,6 3 0,-4-1 0,0 0 0,0 0 0,-1 1 0,1 0 0,-1 0 0,0 0 0,0 0 0,-1 0 0,5 7 0,2 6 0,-1 0 0,0 1 0,-1 0 0,9 32 0,-13-36 0,-1-4 0,-1-1 0,2 0 0,5 11 0,-9-19 0,0-1 0,0 0 0,0 1 0,1-1 0,-1 0 0,0 1 0,0-1 0,0 0 0,1 1 0,-1-1 0,0 0 0,0 1 0,1-1 0,-1 0 0,0 0 0,1 0 0,-1 1 0,0-1 0,1 0 0,-1 0 0,0 0 0,1 0 0,-1 1 0,1-1 0,-1 0 0,0 0 0,1 0 0,-1 0 0,1 0 0,-1 0 0,0 0 0,1 0 0,-1 0 0,0 0 0,1-1 0,11-12 0,6-27 0,-17 35 0,116-314 0,-102 286 0,-3 23 0,-12 10 0,1 0 0,-1 0 0,1 0 0,-1 0 0,1 0 0,-1 0 0,1 0 0,-1 0 0,1 1 0,-1-1 0,1 0 0,-1 0 0,1 0 0,-1 1 0,1-1 0,-1 0 0,0 1 0,1-1 0,-1 0 0,0 1 0,1-1 0,-1 0 0,0 1 0,1-1 0,-1 1 0,0-1 0,0 1 0,1-1 0,-1 1 0,5 12 0,0-1 0,0 1 0,-1 1 0,3 21 0,0-4 0,30 170-1365,-33-173-5461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0.962"/>
    </inkml:context>
    <inkml:brush xml:id="br0">
      <inkml:brushProperty name="width" value="0.05" units="cm"/>
      <inkml:brushProperty name="height" value="0.05" units="cm"/>
    </inkml:brush>
  </inkml:definitions>
  <inkml:trace contextRef="#ctx0" brushRef="#br0">47 126 24575,'-20'-17'0,"-5"-5"0,25 21 0,0 1 0,0 0 0,-1 0 0,1 0 0,0 0 0,0-1 0,0 1 0,0 0 0,0 0 0,0 0 0,0 0 0,0-1 0,0 1 0,0 0 0,-1 0 0,1 0 0,0-1 0,0 1 0,0 0 0,0 0 0,0-1 0,1 1 0,-1 0 0,0 0 0,0 0 0,0-1 0,0 1 0,0 0 0,0 0 0,0 0 0,0 0 0,0-1 0,0 1 0,1 0 0,-1 0 0,0 0 0,0 0 0,0-1 0,0 1 0,0 0 0,1 0 0,11-4 0,19 2 0,-29 2 0,82 0 0,-43 1 0,0-1 0,0-2 0,-1-2 0,43-10 0,-77 12 0,-1 1 0,0-1 0,0-1 0,0 1 0,0-1 0,0 0 0,6-5 0,-9 7 0,-1 0 0,1-1 0,0 1 0,-1 0 0,0-1 0,1 1 0,-1-1 0,0 0 0,0 1 0,0-1 0,0 0 0,0 0 0,0 0 0,0 0 0,1-3 0,-1 20 0,2 0 0,0-1 0,0 1 0,2 0 0,6 14 0,-1 1 0,-4-11 75,3 10-795,24 51 0,-21-60-6106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1.316"/>
    </inkml:context>
    <inkml:brush xml:id="br0">
      <inkml:brushProperty name="width" value="0.05" units="cm"/>
      <inkml:brushProperty name="height" value="0.05" units="cm"/>
    </inkml:brush>
  </inkml:definitions>
  <inkml:trace contextRef="#ctx0" brushRef="#br0">33 4 24575,'-3'-3'0,"-4"2"0,0 4 0,0 5 0,2 3 0,2 3 0,3 0 0,6-1 0,1-2-8191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1.845"/>
    </inkml:context>
    <inkml:brush xml:id="br0">
      <inkml:brushProperty name="width" value="0.05" units="cm"/>
      <inkml:brushProperty name="height" value="0.05" units="cm"/>
    </inkml:brush>
  </inkml:definitions>
  <inkml:trace contextRef="#ctx0" brushRef="#br0">1 0 24575,'2'0'0,"0"1"0,0-1 0,0 1 0,1-1 0,-1 1 0,0 0 0,0 0 0,0 0 0,0 0 0,-1 0 0,1 0 0,0 1 0,0-1 0,-1 1 0,1-1 0,-1 1 0,1-1 0,-1 1 0,1 0 0,0 2 0,4 6 0,1 1 0,5 16 0,-5-12 0,49 87 0,-36-69 0,-1 1 0,-2 1 0,20 56 0,-37-91 0,1 1 0,-1-1 0,0 1 0,0-1 0,0 0 0,1 1 0,-1-1 0,0 1 0,0-1 0,0 1 0,0-1 0,0 1 0,0-1 0,0 1 0,0-1 0,0 1 0,0-1 0,0 1 0,0-1 0,0 0 0,0 1 0,0-1 0,-1 1 0,1-1 0,0 1 0,0-1 0,-1 1 0,1-1 0,0 0 0,-1 1 0,-12-6 0,-17-20 0,30 24 0,-84-78 0,84 78 0,0 1 0,-1 0 0,1 0 0,-1-1 0,1 1 0,0 0 0,-1-1 0,1 1 0,0 0 0,-1-1 0,1 1 0,0-1 0,0 1 0,-1 0 0,1-1 0,0 1 0,0-1 0,0 1 0,0-1 0,0 1 0,-1-1 0,1 1 0,0-1 0,9-2 0,25 7 0,-25-2 0,52 5 0,1-3 0,105-6 0,-165 2 0,0 0 0,0-1 0,0 1 0,-1 0 0,1-1 0,0 1 0,0-1 0,-1 0 0,1 0 0,0 0 0,-1 0 0,1 0 0,-1 0 0,1 0 0,-1 0 0,0 0 0,0-1 0,1 1 0,-1-1 0,0 1 0,0-1 0,0 1 0,1-3 0,-2 8 0,1-1 0,0 0 0,0 0 0,0 1 0,0-1 0,0 0 0,1 0 0,-1 0 0,1 0 0,0 0 0,0-1 0,0 1 0,0 0 0,0-1 0,3 3 0,-3-4 0,-1 0 0,1 0 0,0 0 0,0 0 0,-1 0 0,1 0 0,0 0 0,0 0 0,0-1 0,0 1 0,0-1 0,0 1 0,0-1 0,0 0 0,0 0 0,0 0 0,0 0 0,0 0 0,0 0 0,0-1 0,0 1 0,0-1 0,0 1 0,0-1 0,3-1 0,11-8 0,-11 6 0,-1 1 0,1 0 0,0 1 0,9-4 0,-13 5 0,0 1 0,0 0 0,1-1 0,-1 1 0,0 0 0,0 0 0,1 0 0,-1 0 0,0 0 0,1 0 0,-1 0 0,0 0 0,0 1 0,1-1 0,-1 1 0,0-1 0,0 0 0,0 1 0,1 0 0,-1-1 0,0 1 0,0 0 0,0 0 0,0-1 0,1 2 0,2 4 0,1 0 0,-1 0 0,0 0 0,-1 0 0,1 1 0,-1 0 0,4 13 0,12 56 0,-14-51 0,27 138 0,-8 0 0,6 249 0,-30-397 0,1 2 0,-1 0 0,-4 30 0,4-46 0,0 0 0,0-1 0,0 1 0,0 0 0,0 0 0,-1-1 0,1 1 0,0 0 0,0-1 0,-1 1 0,1 0 0,0-1 0,-1 1 0,1 0 0,-1-1 0,1 1 0,-1-1 0,1 1 0,-2 0 0,2-1 0,0 0 0,-1 0 0,1 0 0,-1 0 0,1 0 0,0 0 0,-1 0 0,1-1 0,-1 1 0,1 0 0,0 0 0,-1 0 0,1-1 0,0 1 0,-1 0 0,1 0 0,0-1 0,0 1 0,-1 0 0,1-1 0,0 1 0,0 0 0,-1-1 0,1 0 0,-14-29 0,4-12 0,1 1 0,3-2 0,1 1 0,1-71 0,6 39 0,23-136 0,-18 174 0,13-42 0,-15 66 0,-1-1 0,1 1 0,1 0 0,0 0 0,1 1 0,12-17 0,-18 27 23,1-1 0,-1 1 0,0-1-1,1 1 1,-1 0 0,1-1 0,-1 1-1,1 0 1,0 0 0,-1 0 0,1 0-1,0 0 1,0 1 0,3-2 0,-5 2-72,1 0 0,0 0 0,0 0 1,0 1-1,-1-1 0,1 0 0,0 0 0,0 1 1,-1-1-1,1 0 0,0 1 0,0-1 1,-1 1-1,1-1 0,0 1 0,-1-1 1,1 1-1,-1-1 0,1 1 0,-1 0 1,1-1-1,-1 1 0,1 0 0,-1-1 1,0 1-1,1 0 0,-1 0 0,0-1 1,0 1-1,0 0 0,1 0 0,-1 0 0,0-1 1,0 2-1,2 13-6777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2.849"/>
    </inkml:context>
    <inkml:brush xml:id="br0">
      <inkml:brushProperty name="width" value="0.05" units="cm"/>
      <inkml:brushProperty name="height" value="0.05" units="cm"/>
    </inkml:brush>
  </inkml:definitions>
  <inkml:trace contextRef="#ctx0" brushRef="#br0">4340 348 24575,'1'0'0,"-1"0"0,1 1 0,0-1 0,0 0 0,-1 0 0,1 0 0,0 0 0,0 0 0,-1 0 0,1 0 0,0-1 0,0 1 0,-1 0 0,1 0 0,0 0 0,0-1 0,-1 1 0,1 0 0,0-1 0,-1 1 0,1-1 0,-1 1 0,1-1 0,-1 1 0,1-1 0,-1 1 0,1-1 0,-1 0 0,1 1 0,-1-1 0,1 1 0,-1-1 0,0 0 0,0 0 0,1 1 0,-1-1 0,0-1 0,0 0 0,0 1 0,-1-1 0,1 1 0,-1-1 0,1 1 0,-1-1 0,0 1 0,0-1 0,0 1 0,0 0 0,0 0 0,0-1 0,0 1 0,0 0 0,0 0 0,-1 0 0,-1-1 0,-9-7 0,-1 1 0,0 1 0,-1 0 0,0 1 0,-21-7 0,-77-16 0,92 25 0,-103-20-374,-2 6-1,-1 5 1,-158 4 0,-379 59-1124,325-1 857,3 15 0,2 14 0,-604 229 1,559-137-35,323-140 610,1 1 0,2 4 0,1 1 0,-73 68 0,109-88 279,0 0 1,1 0-1,0 1 1,2 1-1,0 0 1,-15 32-1,22-40-74,1 1 0,1-1 0,-1 1 0,2 0 0,0 0 0,0 0-1,1 0 1,0 0 0,1 1 0,0-1 0,1 0 0,0 0 0,1 0 0,4 16 0,0-9-105,2-1 1,-1 0 0,2 0-1,0-1 1,1 0 0,1 0-1,0-2 1,1 1 0,1-1-1,0-1 1,19 15 0,6 1-28,0-1 0,2-2 0,59 28 0,-6-10-269,2-5 0,166 45 0,214 16-614,427-2-2308,9-71 0,-31-45 2556,-10-73-19,-434-4 769,-369 74 159,-1-2 0,-2-3 0,0-3 0,76-48 1,-115 61-5,-1 0 0,-1-2 1,-1-1-1,-1 0 0,0-2 1,28-37-1,-40 46-107,-1 0 0,0-1-1,-1 0 1,-1 0 0,0-1 0,0 0 0,-2 0-1,0 0 1,0 0 0,-1-1 0,-1 0 0,-1 1 0,0-1-1,-1-24 1,-3 18-124,-1 0-1,-1 0 1,-1 0-1,0 1 1,-2-1 0,0 2-1,-2-1 1,0 1-1,-1 1 1,0 0 0,-16-18-1,-7-5 260,-2 2-1,-2 1 1,-57-45 0,0 11-303,-3 5 0,-202-105 1,-241-58-385,235 128-365,-4 12 0,-631-94 0,742 159-867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30:34.185"/>
    </inkml:context>
    <inkml:brush xml:id="br0">
      <inkml:brushProperty name="width" value="0.05" units="cm"/>
      <inkml:brushProperty name="height" value="0.05" units="cm"/>
    </inkml:brush>
  </inkml:definitions>
  <inkml:trace contextRef="#ctx0" brushRef="#br0">3837 314 24575,'1'0'0,"0"0"0,0 0 0,0 0 0,0 0 0,0 0 0,0 0 0,0 0 0,0-1 0,0 1 0,0 0 0,0-1 0,0 1 0,0-1 0,0 1 0,0-1 0,0 0 0,-1 1 0,1-1 0,0 0 0,0 1 0,-1-1 0,1 0 0,0 0 0,-1 0 0,1 0 0,-1 1 0,1-1 0,-1 0 0,0 0 0,1 0 0,-1 0 0,0 0 0,1 0 0,-1 0 0,0 0 0,0 0 0,0 0 0,0 0 0,0-2 0,-1 1 0,1-1 0,0 0 0,-1 0 0,1 1 0,-1-1 0,0 0 0,0 1 0,0-1 0,0 0 0,0 1 0,-1-1 0,1 1 0,-3-3 0,-3-2 0,-1 1 0,0-1 0,0 1 0,0 1 0,-1 0 0,0 0 0,0 1 0,-17-7 0,-9 0 0,-39-6 0,57 14 0,-88-16-242,-182-10-1,-110 30-241,193 11 248,1 9 0,2 8 0,0 9 0,-226 75 0,278-61-169,-283 140 0,318-129 282,2 6 0,-183 147 0,223-155 97,2 4 1,-63 78-1,103-108 15,2 2 0,2 1 0,1 1 0,2 1 0,2 1 0,-20 57 0,33-76 154,1 2 0,2-1 0,0 1 0,1 0 0,2 0 0,0 0 0,2 0 0,0 0 0,2 1 0,1-1 0,0-1 0,2 1 0,1 0 0,1-1-1,1 0 1,1-1 0,0 0 0,2 0 0,1-1 0,0 0 0,27 32 0,1-6-163,1-2-1,3-2 1,1-2 0,84 58-1,223 112-310,-162-116-16,4-9 0,3-8 1,386 97-1,-337-123-669,1-12-1,492 17 0,-441-60 1,0-12-1,350-65 1,-321 17 322,546-181 1,-522 111 836,-285 103 197,-3-2 1,0-3 0,68-51 0,-110 70-107,-1-1 0,0-1-1,-1-1 1,-1 0 0,-1-2 0,28-43 0,-34 46-106,-2 0 1,0 0-1,-2-1 0,0-1 1,-1 1-1,0-1 1,-2 0-1,-1 0 1,2-32-1,-5 15-38,-2 0 0,-2 0 0,-1 1 0,-2-1 0,-2 1 0,-1 0 0,-1 1 0,-31-62 0,7 28 99,-3 1 0,-4 2 0,-59-72 0,31 52-341,-5 4 0,-3 3 0,-146-115 0,115 114 0,-4 5-1,-197-98 1,150 100-241,-267-84 0,-185 9-1207,250 92 1350,-393-9 0,515 57-340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4.563"/>
    </inkml:context>
    <inkml:brush xml:id="br0">
      <inkml:brushProperty name="width" value="0.05" units="cm"/>
      <inkml:brushProperty name="height" value="0.05" units="cm"/>
    </inkml:brush>
  </inkml:definitions>
  <inkml:trace contextRef="#ctx0" brushRef="#br0">0 96 24575,'1'3'0,"0"0"0,0-1 0,0 1 0,0-1 0,0 1 0,1-1 0,-1 1 0,3 2 0,4 8 0,3 12 0,0 0 0,-2 0 0,-1 1 0,0 0 0,-2 0 0,-2 0 0,3 40 0,-8-44 0,1-21 0,0 0 0,0 0 0,0 0 0,0 0 0,0 0 0,0 0 0,0-1 0,0 1 0,-1 0 0,1 0 0,0 0 0,-1 0 0,1 0 0,-1-1 0,1 1 0,-1 0 0,1 0 0,-1-1 0,0 1 0,0 0 0,0-1 0,1-1 0,0 0 0,-1 1 0,1-1 0,0 0 0,-1 0 0,1 1 0,0-1 0,0 0 0,0 0 0,0 1 0,-1-1 0,1 0 0,0 0 0,0 1 0,1-1 0,-1 0 0,0 0 0,0 0 0,0 0 0,3-21 0,3-11 0,3-1 0,0 2 0,2-1 0,2 1 0,0 1 0,3 0 0,32-50 0,-42 73 0,-1 1 0,1-1 0,0 1 0,1 0 0,0 1 0,0-1 0,9-5 0,-13 10 0,-1 1 0,0-1 0,1 1 0,-1 0 0,1 0 0,0 0 0,-1 0 0,1 0 0,0 1 0,-1-1 0,1 1 0,0 0 0,0 0 0,-1 0 0,1 0 0,0 0 0,0 0 0,-1 1 0,1-1 0,0 1 0,-1 0 0,1 0 0,-1 0 0,1 0 0,-1 0 0,1 1 0,-1-1 0,5 4 0,0 3 0,1 0 0,-1 0 0,0 0 0,-1 1 0,0 0 0,0 0 0,-1 0 0,-1 1 0,6 13 0,2 10 0,11 53 0,4 70-1365,-22-117-5461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5.273"/>
    </inkml:context>
    <inkml:brush xml:id="br0">
      <inkml:brushProperty name="width" value="0.05" units="cm"/>
      <inkml:brushProperty name="height" value="0.05" units="cm"/>
    </inkml:brush>
  </inkml:definitions>
  <inkml:trace contextRef="#ctx0" brushRef="#br0">15 39 24575,'-2'-2'0,"0"-1"0,0 0 0,1 0 0,-1 0 0,1 0 0,0 0 0,0 0 0,0 0 0,0-4 0,1 2 0,3 24 0,21 222 0,-15-126 0,25 121 0,-26-205-1365,0-9-5461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5.611"/>
    </inkml:context>
    <inkml:brush xml:id="br0">
      <inkml:brushProperty name="width" value="0.05" units="cm"/>
      <inkml:brushProperty name="height" value="0.05" units="cm"/>
    </inkml:brush>
  </inkml:definitions>
  <inkml:trace contextRef="#ctx0" brushRef="#br0">27 306 24575,'-1'-28'0,"-2"0"0,-6-29 0,4 32 0,1 1 0,0-49 0,4 70 0,0-1 0,0 1 0,1 0 0,-1-1 0,1 1 0,0 0 0,0 0 0,0 0 0,0 0 0,0 0 0,1 0 0,0 0 0,-1 0 0,1 0 0,0 0 0,0 1 0,3-3 0,-3 3 0,1 1 0,-1-1 0,1 1 0,-1 0 0,1-1 0,0 1 0,-1 1 0,1-1 0,0 0 0,-1 1 0,1-1 0,0 1 0,0 0 0,0 0 0,-1 0 0,1 0 0,0 0 0,0 1 0,0-1 0,3 2 0,11 4 0,-1 0 0,0 1 0,-1 0 0,1 1 0,-1 1 0,-1 1 0,0 0 0,0 0 0,-1 2 0,-1 0 0,0 0 0,0 1 0,-1 0 0,-1 1 0,10 17 0,-17-26 0,-1 0 0,1-1 0,-1 1 0,-1 0 0,1 0 0,-1 0 0,1 0 0,-2 0 0,1 0 0,0 0 0,-1 0 0,0 1 0,0-1 0,-1 0 0,-1 8 0,1-9 0,-1 1 0,0-1 0,0 1 0,0-1 0,-1 0 0,0 0 0,1 0 0,-1 0 0,0-1 0,-1 1 0,1-1 0,-1 0 0,0 0 0,1 0 0,-1 0 0,-8 3 0,-3 1-170,1-1-1,-1 0 0,0-2 1,0 1-1,-1-2 0,1 0 1,-26 1-1,7-2-6655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5.937"/>
    </inkml:context>
    <inkml:brush xml:id="br0">
      <inkml:brushProperty name="width" value="0.05" units="cm"/>
      <inkml:brushProperty name="height" value="0.05" units="cm"/>
    </inkml:brush>
  </inkml:definitions>
  <inkml:trace contextRef="#ctx0" brushRef="#br0">0 67 24575,'11'1'0,"0"0"0,-1 1 0,1 0 0,-1 1 0,1 0 0,-1 0 0,0 2 0,-1-1 0,1 1 0,-1 0 0,12 9 0,-2 0 0,-1 0 0,-1 1 0,0 0 0,18 24 0,-27-30 0,-1 1 0,-1 0 0,1 0 0,-2 0 0,8 17 0,-12-23 0,1 0 0,-1 0 0,0-1 0,0 1 0,0 0 0,-1 0 0,1 0 0,-1 0 0,0 0 0,0 0 0,0 0 0,-1-1 0,1 1 0,-1 0 0,0 0 0,0 0 0,-1 0 0,1-1 0,-1 1 0,-2 4 0,4-7 0,-1 0 0,1 0 0,-1 0 0,1 0 0,-1 0 0,0 0 0,0 0 0,0-1 0,1 1 0,-1 0 0,0 0 0,0 0 0,0-1 0,0 1 0,0-1 0,0 1 0,0-1 0,-1 1 0,1-1 0,0 1 0,0-1 0,0 0 0,0 0 0,0 1 0,-1-1 0,1 0 0,0 0 0,0 0 0,0-1 0,-1 1 0,1 0 0,0 0 0,0-1 0,0 1 0,0 0 0,-1-1 0,1 1 0,0-1 0,0 0 0,0 1 0,-1-2 0,-1-1 0,0 0 0,1 1 0,-1-1 0,1 0 0,0 0 0,0-1 0,0 1 0,0 0 0,1-1 0,-1 1 0,1-1 0,-1-5 0,-1-6 0,2 1 0,-1-1 0,2 0 0,0 0 0,1 0 0,0 0 0,2 0 0,-1 1 0,9-26 0,-7 28 0,1 0 0,0 0 0,0 1 0,1 0 0,1 0 0,0 0 0,0 1 0,1 0 0,0 1 0,1 0 0,19-16 0,-25 22-68,-1 1 0,1 0-1,0 1 1,0-1 0,0 0 0,0 1-1,1 0 1,-1-1 0,0 1 0,1 1-1,-1-1 1,0 0 0,1 1 0,-1 0-1,1 0 1,-1 0 0,1 0-1,-1 0 1,4 2 0,11 4-6758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6.276"/>
    </inkml:context>
    <inkml:brush xml:id="br0">
      <inkml:brushProperty name="width" value="0.05" units="cm"/>
      <inkml:brushProperty name="height" value="0.05" units="cm"/>
    </inkml:brush>
  </inkml:definitions>
  <inkml:trace contextRef="#ctx0" brushRef="#br0">307 124 24575,'1'-2'0,"-1"-1"0,0 1 0,-1-1 0,1 1 0,0-1 0,-1 0 0,0 1 0,1-1 0,-1 1 0,0 0 0,0-1 0,0 1 0,-1 0 0,1 0 0,-1-1 0,1 1 0,-1 0 0,1 0 0,-1 1 0,-4-4 0,3 3 0,0 0 0,-1 0 0,0 1 0,1-1 0,-1 1 0,0 0 0,0 0 0,0 0 0,0 1 0,0-1 0,0 1 0,0 0 0,-4 1 0,0-1 0,0 1 0,0 0 0,0 1 0,0 0 0,0 0 0,0 1 0,0 0 0,1 0 0,-1 1 0,1 0 0,0 0 0,-9 7 0,7-3 0,0 0 0,0 1 0,1 0 0,0 0 0,1 1 0,-1 0 0,-9 20 0,10-16 0,0 1 0,1 0 0,1 0 0,0 0 0,2 0 0,-1 1 0,2 0 0,0 0 0,1-1 0,0 1 0,2 0 0,-1 0 0,5 18 0,-3-25 0,0-1 0,0 0 0,1 0 0,0-1 0,1 1 0,-1-1 0,2 1 0,5 7 0,-8-12 0,0-1 0,0 0 0,0 0 0,0 0 0,0 0 0,0 0 0,0-1 0,1 1 0,-1-1 0,1 1 0,-1-1 0,1 0 0,0 0 0,-1 0 0,1 0 0,0-1 0,0 1 0,0-1 0,-1 1 0,1-1 0,0 0 0,0 0 0,0-1 0,0 1 0,0 0 0,-1-1 0,5-1 0,2-1 0,-1-1 0,1 0 0,-1-1 0,0 0 0,0 0 0,-1-1 0,0 0 0,1 0 0,-2-1 0,1 0 0,-1 0 0,0-1 0,-1 1 0,7-13 0,0-2 0,-1 0 0,-1 0 0,-1-1 0,9-34 0,-12 35 0,-2 1 0,0-1 0,-1 0 0,0-39 0,-4 53 0,0 0 0,0 0 0,0 0 0,-1 0 0,0 0 0,-1 0 0,-3-8 0,4 12 0,0 0 0,-1 0 0,1 0 0,-1 0 0,0 0 0,0 1 0,-1-1 0,1 1 0,-1 0 0,1 0 0,-1 0 0,0 0 0,-5-2 0,4 3-227,1 0-1,0 1 1,-1-1-1,1 1 1,-10-1-1,-2 0-6598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6.709"/>
    </inkml:context>
    <inkml:brush xml:id="br0">
      <inkml:brushProperty name="width" value="0.05" units="cm"/>
      <inkml:brushProperty name="height" value="0.05" units="cm"/>
    </inkml:brush>
  </inkml:definitions>
  <inkml:trace contextRef="#ctx0" brushRef="#br0">274 470 24575,'1'0'0,"1"0"0,0 0 0,-1 0 0,1 0 0,0 0 0,-1 0 0,1 0 0,-1-1 0,1 1 0,0 0 0,-1-1 0,1 1 0,-1-1 0,1 0 0,-1 1 0,0-1 0,1 0 0,-1 0 0,0 0 0,1 0 0,-1 0 0,0 0 0,0-1 0,0 1 0,0 0 0,0 0 0,0-1 0,0 1 0,-1-1 0,1 1 0,0-1 0,-1 1 0,1-1 0,-1 1 0,0-1 0,1 1 0,-1-1 0,0 0 0,0 1 0,0-1 0,0-1 0,-1-3 0,0-1 0,0 1 0,-1 0 0,0 1 0,0-1 0,0 0 0,0 0 0,-1 1 0,-5-9 0,-2 1 0,0 0 0,0 0 0,-22-19 0,28 28 0,0 0 0,0 1 0,0 0 0,-1 0 0,1 0 0,-1 0 0,0 1 0,1 0 0,-1 0 0,-1 0 0,1 0 0,0 1 0,0 0 0,0 0 0,-8 0 0,10 2 0,-1-1 0,1 1 0,-1 0 0,1 0 0,-1 1 0,1-1 0,0 1 0,-1 0 0,1 0 0,0 0 0,0 0 0,1 0 0,-1 1 0,0-1 0,1 1 0,-1 0 0,1 0 0,-3 4 0,-4 6 0,0 2 0,-10 24 0,18-36 0,-9 19 0,1 0 0,1 1 0,1 0 0,-6 34 0,12-49 0,0 0 0,0 1 0,0-1 0,1 0 0,1 0 0,-1 1 0,1-1 0,0 0 0,1 0 0,0 0 0,1 0 0,-1 0 0,1 0 0,1-1 0,0 1 0,6 9 0,-8-15 0,0 1 0,0-1 0,0 0 0,1 0 0,-1 0 0,1 0 0,-1 0 0,1 0 0,0-1 0,-1 1 0,1-1 0,0 0 0,0 0 0,0 0 0,0 0 0,0-1 0,0 1 0,0-1 0,1 1 0,-1-1 0,0 0 0,0 0 0,0-1 0,0 1 0,0-1 0,0 0 0,0 1 0,0-1 0,0 0 0,0-1 0,0 1 0,5-4 0,2-1 0,0 0 0,-1-1 0,0 0 0,0 0 0,-1-1 0,0 0 0,13-17 0,-5 1 0,-1 0 0,-1-1 0,-2-1 0,0 0 0,-2-1 0,11-41 0,-6 3 0,11-110 0,-24 155 0,0 6 0,0 0 0,-2 0 0,1 0 0,-2 1 0,-2-18 0,-4 14 0,7 17 0,0 0 0,-1 0 0,1 0 0,0-1 0,0 1 0,-1 0 0,1 0 0,0 0 0,0 0 0,-1 0 0,1 0 0,0 0 0,0 0 0,-1 0 0,1 0 0,0 0 0,0 0 0,-1 0 0,1 0 0,0 0 0,-1 0 0,1 0 0,0 0 0,0 0 0,-1 0 0,1 1 0,0-1 0,0 0 0,-1 0 0,1 0 0,0 0 0,0 0 0,-1 1 0,0 1 0,-1 0 0,0 0 0,1 0 0,-1 1 0,1-1 0,0 0 0,0 1 0,0-1 0,-1 6 0,-10 41 0,3 1 0,2 0 0,2 0 0,2 1 0,2 0 0,3-1 0,8 51 0,-5-65-682,12 36-1,-5-31-6143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7.048"/>
    </inkml:context>
    <inkml:brush xml:id="br0">
      <inkml:brushProperty name="width" value="0.05" units="cm"/>
      <inkml:brushProperty name="height" value="0.05" units="cm"/>
    </inkml:brush>
  </inkml:definitions>
  <inkml:trace contextRef="#ctx0" brushRef="#br0">53 32 24575,'0'0'0,"0"0"0,1 0 0,-1 0 0,0-1 0,0 1 0,0 0 0,0 0 0,0 0 0,0-1 0,0 1 0,0 0 0,0 0 0,0-1 0,0 1 0,0 0 0,0 0 0,0 0 0,0-1 0,0 1 0,-1 0 0,1 0 0,0 0 0,0-1 0,0 1 0,0 0 0,0 0 0,0 0 0,-1 0 0,1-1 0,0 1 0,0 0 0,0 0 0,0 0 0,-1 0 0,1 0 0,0 0 0,0-1 0,0 1 0,-1 0 0,1 0 0,0 0 0,0 0 0,0 0 0,-1 0 0,1 0 0,0 0 0,0 0 0,0 0 0,-1 0 0,1 0 0,0 0 0,0 0 0,-1 0 0,1 0 0,0 0 0,0 0 0,0 1 0,-1-1 0,1 0 0,0 0 0,0 0 0,0 0 0,0 0 0,-1 0 0,1 1 0,0-1 0,0 0 0,0 0 0,0 1 0,-12 12 0,6-1 0,1 0 0,0 0 0,1 1 0,1 0 0,0 0 0,0 0 0,1 0 0,1 0 0,0 0 0,2 21 0,0-14 0,2 1 0,0-1 0,1 0 0,1 0 0,0 0 0,10 21 0,-12-35 0,-1-1 0,1 0 0,0 0 0,0 0 0,0 0 0,1 0 0,-1-1 0,1 0 0,1 0 0,-1 0 0,0 0 0,7 4 0,-8-6 0,0-1 0,0 0 0,0 0 0,0 0 0,0 0 0,0 0 0,0 0 0,0-1 0,0 0 0,0 1 0,0-1 0,1-1 0,-1 1 0,0 0 0,0-1 0,0 1 0,0-1 0,0 0 0,0 0 0,0 0 0,0 0 0,0-1 0,-1 1 0,4-3 0,2-2 0,0 0 0,-1 0 0,0-1 0,0 0 0,-1-1 0,0 1 0,0-1 0,0 0 0,-1 0 0,-1-1 0,6-13 0,0-2 0,-2 0 0,-1-1 0,5-30 0,-12 55 0,14-88 0,-13 78 0,-1-1 0,0 1 0,0 0 0,-1-1 0,0 1 0,-4-16 0,5 25-22,0 0-1,-1 1 1,1-1 0,0 0-1,0 0 1,0 0 0,-1 1-1,1-1 1,0 0-1,-1 1 1,1-1 0,0 0-1,-1 1 1,1-1 0,-1 0-1,1 1 1,-1-1-1,1 1 1,-1-1 0,0 1-1,1-1 1,-1 1-1,0-1 1,1 1 0,-1 0-1,0-1 1,0 1 0,1 0-1,-1 0 1,0 0-1,0-1 1,1 1 0,-1 0-1,0 0 1,0 0-1,0 0 1,1 0 0,-1 0-1,0 1 1,0-1 0,1 0-1,-1 0 1,0 0-1,0 1 1,1-1 0,-1 0-1,0 1 1,1-1 0,-1 1-1,0-1 1,1 1-1,-1-1 1,1 1 0,-1-1-1,1 1 1,-1 0-1,1-1 1,-1 1 0,1 0-1,-1 0 1,-7 11-6804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7.373"/>
    </inkml:context>
    <inkml:brush xml:id="br0">
      <inkml:brushProperty name="width" value="0.05" units="cm"/>
      <inkml:brushProperty name="height" value="0.05" units="cm"/>
    </inkml:brush>
  </inkml:definitions>
  <inkml:trace contextRef="#ctx0" brushRef="#br0">239 82 24575,'0'-3'0,"0"-1"0,-1 1 0,1-1 0,-1 1 0,0 0 0,0-1 0,0 1 0,-1 0 0,1 0 0,-1 0 0,0 0 0,0 0 0,0 0 0,0 0 0,0 0 0,0 1 0,-1-1 0,1 1 0,-1 0 0,0 0 0,0 0 0,0 0 0,0 0 0,0 1 0,0-1 0,0 1 0,-5-2 0,3 2 0,0-1 0,1 1 0,-1 0 0,0 0 0,0 1 0,0 0 0,0-1 0,0 2 0,1-1 0,-1 0 0,0 1 0,0 0 0,0 0 0,1 1 0,-1-1 0,0 1 0,1 0 0,0 0 0,-5 3 0,2 1 0,1 0 0,-1 0 0,1 1 0,1 0 0,-1 0 0,1 1 0,0 0 0,1-1 0,0 2 0,0-1 0,1 0 0,0 1 0,0-1 0,-2 15 0,2-7 0,1 0 0,0 0 0,1 1 0,1-1 0,1 0 0,0 0 0,5 21 0,-5-29 0,1 0 0,0 0 0,1 0 0,0-1 0,0 1 0,1-1 0,0 0 0,0 0 0,1 0 0,0 0 0,0-1 0,0 0 0,1 0 0,9 7 0,-10-9 0,0-1 0,0 0 0,1 0 0,-1-1 0,1 1 0,0-1 0,0 0 0,0-1 0,-1 1 0,2-1 0,-1-1 0,0 1 0,0-1 0,0 0 0,0 0 0,0-1 0,0 0 0,0 0 0,0 0 0,6-3 0,0 0-195,-1-1 0,0 0 0,0-1 0,0 0 0,0 0 0,9-10 0,18-15-6631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3.993"/>
    </inkml:context>
    <inkml:brush xml:id="br0">
      <inkml:brushProperty name="width" value="0.05" units="cm"/>
      <inkml:brushProperty name="height" value="0.05" units="cm"/>
    </inkml:brush>
  </inkml:definitions>
  <inkml:trace contextRef="#ctx0" brushRef="#br0">243 244 24575,'-41'-122'0,"4"16"0,32 90 0,5 16 0,0 1 0,0-1 0,0 0 0,0 0 0,0 0 0,-1 0 0,1 0 0,0 0 0,0 0 0,0 0 0,0 0 0,0 0 0,0 0 0,0 0 0,0 0 0,0 0 0,0 0 0,0 0 0,0 0 0,0 0 0,0 0 0,0 0 0,0 0 0,0 0 0,0 0 0,-1 0 0,1 0 0,0 0 0,0 0 0,0 0 0,0 0 0,0 0 0,0 0 0,0 0 0,0 0 0,0 0 0,0 0 0,0 0 0,0 0 0,0 0 0,0 0 0,0 0 0,0 0 0,0 0 0,0 0 0,-1 0 0,1 0 0,0 0 0,0 0 0,0 0 0,0 0 0,0-1 0,0 1 0,0 0 0,0 0 0,1 29 0,13 128 0,-9 173 0,-34 157 0,-34 88 0,-16 262 0,76-791 0,0 72 0,4-101 0,0 0 0,1 1 0,1-1 0,7 26 0,-9-40 0,1 1 0,-1-1 0,1 0 0,0 1 0,0-1 0,0 0 0,0 0 0,0 0 0,0 0 0,1-1 0,0 1 0,-1-1 0,1 1 0,0-1 0,0 0 0,1 0 0,-1 0 0,0-1 0,0 1 0,1-1 0,-1 0 0,6 2 0,5-1 0,1 0 0,-1 0 0,1-2 0,20 0 0,-12-1 0,618-22-475,-305 8 88,1478-82 214,-1794 96 173,-4 0 0,0-1 0,20-3 0,-21-1 89,-15 5-127,0 1 0,0 0 1,1 0-1,-1-1 0,0 1 1,0 0-1,1-1 0,-1 1 1,0 0-1,0-1 0,0 1 1,0 0-1,0-1 0,1 1 1,-1 0-1,0-1 0,0 1 1,0 0-1,0-1 0,0 1 1,0 0-1,0-1 0,0 1 0,0-1 1,0 1-1,0 0 0,-1-1 1,1 1-1,0 0 0,0-1 1,0 1-1,0 0 0,-1-1 1,-8-10-5927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7.728"/>
    </inkml:context>
    <inkml:brush xml:id="br0">
      <inkml:brushProperty name="width" value="0.05" units="cm"/>
      <inkml:brushProperty name="height" value="0.05" units="cm"/>
    </inkml:brush>
  </inkml:definitions>
  <inkml:trace contextRef="#ctx0" brushRef="#br0">39 66 24575,'0'-12'0,"1"9"0,-1 0 0,1 0 0,-1 0 0,0 0 0,0 0 0,-1 1 0,1-1 0,0 0 0,-1 0 0,0 0 0,0 0 0,0 0 0,0 0 0,0 1 0,0-1 0,-3-3 0,4 6 0,0 0 0,0 0 0,0 0 0,-1 0 0,1 0 0,0-1 0,0 1 0,0 0 0,-1 0 0,1 0 0,0 0 0,0 0 0,0 0 0,-1 0 0,1 0 0,0 0 0,0 0 0,-1 0 0,1 0 0,0 0 0,0 0 0,-1 0 0,1 0 0,0 0 0,0 0 0,0 0 0,-1 0 0,1 0 0,0 1 0,0-1 0,0 0 0,-1 0 0,1 0 0,0 0 0,0 1 0,-6 9 0,1 14 0,-2 44 0,4 0 0,3 0 0,11 89 0,11-3-1365,-14-116-5461</inkml:trace>
  <inkml:trace contextRef="#ctx0" brushRef="#br0" timeOffset="1">5 356 24575,'0'-3'0,"0"-4"0,3-1 0,4 2 0,3-2 0,6 0 0,7 3 0,-2 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48.065"/>
    </inkml:context>
    <inkml:brush xml:id="br0">
      <inkml:brushProperty name="width" value="0.05" units="cm"/>
      <inkml:brushProperty name="height" value="0.05" units="cm"/>
    </inkml:brush>
  </inkml:definitions>
  <inkml:trace contextRef="#ctx0" brushRef="#br0">167 83 24575,'5'0'0,"0"0"0,0 0 0,0-1 0,-1 1 0,1-1 0,0-1 0,-1 1 0,1-1 0,0 1 0,4-4 0,-9 5 0,1-1 0,0 0 0,0 1 0,0-1 0,0 0 0,-1 1 0,1-1 0,0 0 0,0 0 0,-1 0 0,1 0 0,-1 0 0,1 0 0,-1 0 0,1 0 0,-1 0 0,0 0 0,1 0 0,-1-1 0,0 0 0,0 0 0,-1 1 0,1-1 0,0 0 0,-1 0 0,1 1 0,-1-1 0,1 0 0,-1 1 0,0-1 0,0 1 0,0-1 0,0 1 0,0-1 0,-2-1 0,1 1 0,1 0 0,-1 0 0,0 0 0,1 1 0,-1-1 0,0 0 0,0 1 0,0 0 0,-1-1 0,1 1 0,0 0 0,0 0 0,-1 0 0,1 0 0,0 1 0,-1-1 0,1 1 0,-1-1 0,1 1 0,-1 0 0,1 0 0,-1 0 0,-2 1 0,3-1 0,0 1 0,0 0 0,0 0 0,0 0 0,0 0 0,0 0 0,0 0 0,0 1 0,1-1 0,-1 1 0,1-1 0,-1 1 0,1 0 0,-1-1 0,1 1 0,0 0 0,0 0 0,0 0 0,0 0 0,0 0 0,0 0 0,1 0 0,-1 0 0,1 0 0,-1 0 0,1 4 0,-2 26 0,1 0 0,1 0 0,7 48 0,-1-19 0,-5-57 0,-1 0 0,0 0 0,0 0 0,0 1 0,0-1 0,0 0 0,-1 0 0,0 0 0,0 0 0,0 0 0,0 0 0,-1 0 0,0 0 0,1-1 0,-1 1 0,-1 0 0,1-1 0,0 0 0,-1 1 0,0-1 0,1 0 0,-1 0 0,-1-1 0,1 1 0,0-1 0,-1 1 0,1-1 0,-1 0 0,0 0 0,1-1 0,-6 2 0,-28 7-1365,-2-3-5461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3.411"/>
    </inkml:context>
    <inkml:brush xml:id="br0">
      <inkml:brushProperty name="width" value="0.05" units="cm"/>
      <inkml:brushProperty name="height" value="0.05" units="cm"/>
    </inkml:brush>
  </inkml:definitions>
  <inkml:trace contextRef="#ctx0" brushRef="#br0">1 50 24575,'0'-2'0,"0"-1"0,0 0 0,0 0 0,0 1 0,1-1 0,0 0 0,-1 1 0,1-1 0,0 0 0,0 1 0,0-1 0,1 1 0,-1 0 0,0-1 0,3-2 0,-3 5 0,-1-1 0,1 0 0,0 1 0,-1 0 0,1-1 0,0 1 0,0-1 0,-1 1 0,1 0 0,0-1 0,0 1 0,0 0 0,0 0 0,-1 0 0,1 0 0,0-1 0,0 1 0,0 0 0,1 1 0,0-1 0,0 1 0,-1-1 0,1 1 0,0 0 0,-1 0 0,1 0 0,0 0 0,-1 0 0,1 0 0,-1 0 0,0 0 0,3 3 0,27 33 0,-1 1 0,-2 2 0,27 48 0,-37-56 221,-11-17-617,1-1-1,1 0 1,12 14-1,-8-15-6429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3.752"/>
    </inkml:context>
    <inkml:brush xml:id="br0">
      <inkml:brushProperty name="width" value="0.05" units="cm"/>
      <inkml:brushProperty name="height" value="0.05" units="cm"/>
    </inkml:brush>
  </inkml:definitions>
  <inkml:trace contextRef="#ctx0" brushRef="#br0">357 15 24575,'0'-3'0,"3"-4"0,-2 3 0,-5 4 0,-3 5 0,-4 5 0,-7 6 0,-5 7 0,-4 5 0,-4 3 0,-3 5 0,0 0 0,-1-1 0,2 0 0,2-4 0,3-3 0,3-5 0,6-5-8191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7.394"/>
    </inkml:context>
    <inkml:brush xml:id="br0">
      <inkml:brushProperty name="width" value="0.05" units="cm"/>
      <inkml:brushProperty name="height" value="0.05" units="cm"/>
    </inkml:brush>
  </inkml:definitions>
  <inkml:trace contextRef="#ctx0" brushRef="#br0">1 1 24575,'0'1'0,"0"-1"0,1 1 0,-1 0 0,0-1 0,1 1 0,-1 0 0,0-1 0,1 1 0,-1 0 0,1-1 0,-1 1 0,1-1 0,0 1 0,-1-1 0,1 1 0,-1-1 0,1 1 0,0-1 0,-1 0 0,1 1 0,1-1 0,18 8 0,-15-6 0,39 12 0,1-1 0,1-3 0,0-2 0,75 4 0,-22-9 0,109-12 0,129-30 0,-307 33-1365,-12 0-5461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7.732"/>
    </inkml:context>
    <inkml:brush xml:id="br0">
      <inkml:brushProperty name="width" value="0.05" units="cm"/>
      <inkml:brushProperty name="height" value="0.05" units="cm"/>
    </inkml:brush>
  </inkml:definitions>
  <inkml:trace contextRef="#ctx0" brushRef="#br0">0 104 24575,'0'3'0,"3"1"0,7 0 0,7-4 0,7-2 0,7-3 0,11-4 0,13-1 0,8-1 0,8-1 0,3-3 0,2 3 0,-2-1 0,-4 3 0,-8 2 0,-9 3 0,-14 2-8191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8.069"/>
    </inkml:context>
    <inkml:brush xml:id="br0">
      <inkml:brushProperty name="width" value="0.05" units="cm"/>
      <inkml:brushProperty name="height" value="0.05" units="cm"/>
    </inkml:brush>
  </inkml:definitions>
  <inkml:trace contextRef="#ctx0" brushRef="#br0">1 61 24575,'0'3'0,"6"4"0,4 1 0,4-2 0,6-1 0,7-4 0,5-3 0,6-4 0,9 0 0,7-3 0,6-2 0,5-3 0,-1 2 0,-1-1 0,-4 3 0,-12 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58.407"/>
    </inkml:context>
    <inkml:brush xml:id="br0">
      <inkml:brushProperty name="width" value="0.05" units="cm"/>
      <inkml:brushProperty name="height" value="0.05" units="cm"/>
    </inkml:brush>
  </inkml:definitions>
  <inkml:trace contextRef="#ctx0" brushRef="#br0">1 15 24575,'0'3'0,"3"1"0,3 0 0,8-1 0,6-1 0,9-1 0,8-3 0,9-1 0,9-4 0,9-3 0,-6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02.880"/>
    </inkml:context>
    <inkml:brush xml:id="br0">
      <inkml:brushProperty name="width" value="0.05" units="cm"/>
      <inkml:brushProperty name="height" value="0.05" units="cm"/>
    </inkml:brush>
  </inkml:definitions>
  <inkml:trace contextRef="#ctx0" brushRef="#br0">553 121 24575,'1'0'0,"0"-1"0,0 0 0,0 0 0,0 0 0,0 0 0,0 0 0,-1 0 0,1 0 0,0 0 0,-1 0 0,1 0 0,0 0 0,-1 0 0,0-1 0,1 1 0,-1 0 0,0 0 0,1-1 0,-1 1 0,0 0 0,0 0 0,0-1 0,0 1 0,0 0 0,-1-1 0,1 1 0,0 0 0,0 0 0,-1 0 0,1-1 0,-1 1 0,1 0 0,-1 0 0,0 0 0,1 0 0,-1 0 0,0 0 0,0 0 0,0 0 0,1 0 0,-1 0 0,-2-1 0,-1-1 0,0 0 0,0 0 0,-1 0 0,1 1 0,-1 0 0,0 0 0,0 0 0,0 0 0,-6-1 0,-1 2 0,0 0 0,0 1 0,0 0 0,0 1 0,0 0 0,0 1 0,0 0 0,0 1 0,1 0 0,-1 1 0,1 0 0,0 1 0,0 1 0,-18 11 0,6-2 0,1 1 0,0 1 0,2 1 0,0 1 0,-27 32 0,29-26 0,0 1 0,2 0 0,1 1 0,1 0 0,1 1 0,2 1 0,0 0 0,2 1 0,2 0 0,-7 55 0,10-46 0,1 1 0,3 0 0,1 0 0,2 0 0,2 0 0,1-1 0,23 74 0,-21-89 0,1-1 0,1 0 0,1 0 0,1-1 0,1-1 0,0 0 0,2-1 0,1 0 0,23 22 0,-27-31 0,1 0 0,0 0 0,1-1 0,0-1 0,1-1 0,0 0 0,0 0 0,1-2 0,0 0 0,0 0 0,0-2 0,1 0 0,-1-1 0,28 2 0,-27-5 0,0 0 0,0-1 0,-1-1 0,1-1 0,-1 0 0,0-1 0,1 0 0,25-13 0,-21 7 0,-1-1 0,0-1 0,0 0 0,-1-2 0,27-26 0,-10 3 0,-2-1 0,-2-1 0,-2-2 0,-1-2 0,23-47 0,-23 38 0,-3-1 0,-3-1 0,-1-1 0,-3-1 0,-3-1 0,-2 0 0,7-61 0,-19 98 0,-1 1 0,-1-1 0,0 0 0,-2 0 0,0 0 0,-1 1 0,-6-20 0,6 29 0,0 0 0,-2 0 0,1 0 0,-1 0 0,0 1 0,-1 0 0,0 0 0,-1 0 0,0 1 0,0 0 0,0 0 0,-1 1 0,0 0 0,-14-9 0,3 5 0,-1 1 0,0 0 0,-1 1 0,0 2 0,-42-11 0,13 9 0,-75-6 0,122 15 7,-9-1-282,0 0 1,0 1 0,1 0-1,-13 3 1,8 0-6552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03.528"/>
    </inkml:context>
    <inkml:brush xml:id="br0">
      <inkml:brushProperty name="width" value="0.05" units="cm"/>
      <inkml:brushProperty name="height" value="0.05" units="cm"/>
    </inkml:brush>
  </inkml:definitions>
  <inkml:trace contextRef="#ctx0" brushRef="#br0">17 7 24575,'0'0'0,"0"0"0,0 0 0,0 0 0,0-1 0,0 1 0,0 0 0,0 0 0,0 0 0,0 0 0,0-1 0,0 1 0,0 0 0,0 0 0,0 0 0,0-1 0,0 1 0,0 0 0,0 0 0,0 0 0,0 0 0,0-1 0,0 1 0,0 0 0,0 0 0,0 0 0,0 0 0,0-1 0,0 1 0,0 0 0,1 0 0,-1 0 0,0 0 0,0 0 0,0 0 0,0 0 0,0-1 0,1 1 0,-1 0 0,0 0 0,0 0 0,0 0 0,0 0 0,1 0 0,-1 0 0,0 0 0,0 0 0,0 0 0,0 0 0,1 0 0,-1 0 0,0 0 0,0 0 0,0 0 0,0 0 0,1 0 0,-1 0 0,0 0 0,0 0 0,0 0 0,0 0 0,1 0 0,-1 0 0,0 0 0,0 1 0,8 10 0,-7 2 0,1 0 0,-2 1 0,0-1 0,-1 0 0,0 1 0,-1-1 0,-4 15 0,1 3 0,-4 29 0,3 0 0,2 115 0,4-174 0,0 1 0,0-1 0,0 0 0,1 1 0,-1-1 0,0 0 0,1 1 0,-1-1 0,0 0 0,1 1 0,-1-1 0,2 2 0,-1-3 0,-1 1 0,0-1 0,0 0 0,1 0 0,-1 0 0,0 0 0,1 0 0,-1 0 0,0 0 0,0 0 0,1 0 0,-1 0 0,0 0 0,1 0 0,-1 0 0,0 0 0,0 0 0,1 0 0,-1 0 0,0 0 0,0 0 0,1 0 0,-1-1 0,0 1 0,0 0 0,1 0 0,-1 0 0,0 0 0,0-1 0,1 1 0,-1 0 0,0 0 0,0 0 0,0-1 0,1 1 0,2-4 0,0-1 0,0 1 0,0-1 0,3-9 0,9-16 0,0 0 0,2 0 0,1 2 0,33-41 0,-38 54 0,0 1 0,1 1 0,1 0 0,0 1 0,1 1 0,0 0 0,1 1 0,0 0 0,23-8 0,-22 9 342,-18 9-367,0 0 1,1 0-1,-1 0 1,0 0 0,0 0-1,0-1 1,1 1 0,-1 0-1,0 0 1,0 0-1,0 0 1,1-1 0,-1 1-1,0 0 1,0 0-1,0 0 1,0 0 0,0-1-1,1 1 1,-1 0 0,0 0-1,0-1 1,0 1-1,0 0 1,0 0 0,0 0-1,0-1 1,0 1 0,0 0-1,0 0 1,0-1-1,0 1 1,0 0 0,0 0-1,0-1 1,0 1 0,0 0-1,0 0 1,0-1-1,0 1 1,-1 0 0,1 0-1,0 0 1,0-1-1,0 1 1,0 0 0,0 0-1,-1 0 1,1-1 0,0 1-1,0 0 1,0 0-1,0 0 1,-1 0 0,1 0-1,0 0 1,0-1 0,-1 1-1,1 0 1,0 0-1,0 0 1,-1 0 0,1 0-1,0 0 1,0 0-1,0 0 1,-1 0 0,1 0-1,-1 0 1,-8-2-6802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4.673"/>
    </inkml:context>
    <inkml:brush xml:id="br0">
      <inkml:brushProperty name="width" value="0.05" units="cm"/>
      <inkml:brushProperty name="height" value="0.05" units="cm"/>
    </inkml:brush>
  </inkml:definitions>
  <inkml:trace contextRef="#ctx0" brushRef="#br0">1 441 24575,'0'-5'0,"0"0"0,0 0 0,0 0 0,1 1 0,0-1 0,0 0 0,0 0 0,1 1 0,0-1 0,-1 1 0,2-1 0,2-4 0,-2 4 0,1 1 0,0 0 0,0 0 0,0 1 0,1-1 0,-1 1 0,1 0 0,-1 0 0,1 0 0,10-3 0,35-12 0,1 2 0,1 2 0,75-9 0,-60 11 0,750-128-433,7 40 0,-579 90 866,-201 12-325,0 2 1,0 2-1,65 18 0,-87-18-108,1 2 0,-1 0 0,0 1 0,33 20 0,-45-22 0,0 0 0,-1 0 0,0 0 0,0 1 0,-1 1 0,0-1 0,0 1 0,-1 1 0,0-1 0,-1 1 0,7 15 0,-3-2 0,-2 1 0,0 1 0,-1 0 0,-2 0 0,4 39 0,-2 133 0,-7-151 0,53 934-532,-13-399 291,-31-358 869,4 71-1848,-12-278-5606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19.966"/>
    </inkml:context>
    <inkml:brush xml:id="br0">
      <inkml:brushProperty name="width" value="0.05" units="cm"/>
      <inkml:brushProperty name="height" value="0.05" units="cm"/>
    </inkml:brush>
  </inkml:definitions>
  <inkml:trace contextRef="#ctx0" brushRef="#br0">1 16 24575,'5'-1'0,"-1"1"0,1-1 0,-1 0 0,1 0 0,5-3 0,22-3 0,-30 7 0,0 0 0,0 0 0,0 0 0,0 1 0,-1-1 0,1 1 0,0-1 0,0 1 0,0 0 0,-1 0 0,1-1 0,0 1 0,-1 1 0,1-1 0,-1 0 0,1 0 0,-1 0 0,0 1 0,1-1 0,-1 1 0,0-1 0,0 1 0,0 0 0,0-1 0,0 1 0,-1 0 0,1-1 0,0 1 0,0 2 0,2 6 0,-1 1 0,0 0 0,1 21 0,-2-20 0,15 184 0,16 164 0,-16-241 0,32 117 0,-47-231 9,3 12-284,1 0 0,0-1 0,1 0 1,9 17-1,-5-17-6551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0.429"/>
    </inkml:context>
    <inkml:brush xml:id="br0">
      <inkml:brushProperty name="width" value="0.05" units="cm"/>
      <inkml:brushProperty name="height" value="0.05" units="cm"/>
    </inkml:brush>
  </inkml:definitions>
  <inkml:trace contextRef="#ctx0" brushRef="#br0">0 17 24575,'1'0'0,"-1"-1"0,0 0 0,0 1 0,1-1 0,-1 0 0,0 1 0,1-1 0,-1 1 0,0-1 0,1 1 0,-1-1 0,1 1 0,-1-1 0,1 1 0,-1-1 0,1 1 0,-1 0 0,1-1 0,0 1 0,-1 0 0,1-1 0,-1 1 0,1 0 0,0 0 0,-1 0 0,1 0 0,0 0 0,0-1 0,24-1 0,-20 1 0,120-1 0,221 26 0,-287-19 0,236 31 0,-222-23 0,-2 3 0,74 26 0,-140-40 0,10 3 0,-1 0 0,0 1 0,0 1 0,12 8 0,-23-13 0,0 0 0,-1 0 0,1 0 0,-1 0 0,1 0 0,-1 0 0,0 1 0,0-1 0,0 1 0,0-1 0,0 1 0,-1 0 0,1 0 0,-1 0 0,0 0 0,0 0 0,0 0 0,0 0 0,0 0 0,-1 1 0,1-1 0,-1 0 0,0 0 0,0 0 0,-1 4 0,-2 8 0,-1 0 0,0-1 0,-1 1 0,-1-1 0,0-1 0,-1 1 0,-10 15 0,-67 84 0,34-53 0,-2-4 0,-3-1 0,-2-3 0,-2-2 0,-2-3 0,-102 58 0,150-98 60,-34 18 202,43-23-403,1-1 1,0 0-1,-1 0 0,1 0 1,-1 0-1,0-1 1,1 1-1,-1-1 1,1 0-1,-1 0 1,-6-1-1,0-2-6685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0.984"/>
    </inkml:context>
    <inkml:brush xml:id="br0">
      <inkml:brushProperty name="width" value="0.05" units="cm"/>
      <inkml:brushProperty name="height" value="0.05" units="cm"/>
    </inkml:brush>
  </inkml:definitions>
  <inkml:trace contextRef="#ctx0" brushRef="#br0">1 1 24575,'79'787'0,"-33"-227"0,-42-522 0,15 94 0,-15-113 0,0 0 0,2 0 0,0 0 0,14 27 0,-18-42 0,0-1 0,1 1 0,-1-1 0,1 0 0,-1 0 0,1 0 0,0 0 0,1 0 0,-1-1 0,0 1 0,1-1 0,-1 0 0,1 0 0,0 0 0,-1-1 0,1 1 0,0-1 0,0 0 0,0 0 0,5 1 0,7-1 0,0 0 0,0-1 0,30-3 0,-30 2 0,398-49 35,-154 16-240,807-63-647,-878 80-354,-126 8-4757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1.707"/>
    </inkml:context>
    <inkml:brush xml:id="br0">
      <inkml:brushProperty name="width" value="0.05" units="cm"/>
      <inkml:brushProperty name="height" value="0.05" units="cm"/>
    </inkml:brush>
  </inkml:definitions>
  <inkml:trace contextRef="#ctx0" brushRef="#br0">0 412 24575,'1'-2'0,"-1"-1"0,1 1 0,-1 0 0,1 0 0,0 0 0,0 0 0,0 0 0,0 0 0,0 0 0,1 0 0,-1 0 0,0 0 0,4-2 0,24-21 0,-8 9 0,2 2 0,0 0 0,47-19 0,80-19 0,-10 14-234,202-28-1,150 12-235,1009-13-1622,-1418 65 2119,161 4 1058,-242-2-1017,0 0 1,1 0-1,-1 0 1,0 0-1,0 1 1,0-1-1,1 1 1,-1 0-1,0-1 1,0 1-1,0 0 1,0 0-1,0 0 1,0 1-1,-1-1 1,4 3 0,-4-2-22,1 0 0,-1 0 0,0 0 0,-1 0 0,1 0 1,0 1-1,-1-1 0,1 0 0,-1 0 0,1 1 0,-1-1 1,0 0-1,0 1 0,0-1 0,-1 4 0,-4 70-47,3 0 0,4 0 0,3 0 0,22 106 0,35 127 0,100 569 0,-161-873 0,4 27 0,-1 0 0,-1 1 0,-3 36 0,0-68 0,0 1 0,0-1 0,0 0 0,0 0 0,-1 1 0,1-1 0,0 0 0,-1 0 0,1 0 0,-1 0 0,1 1 0,-1-1 0,0 0 0,1 0 0,-1 0 0,0 0 0,0 0 0,0 0 0,0-1 0,0 1 0,0 0 0,0 0 0,0-1 0,0 1 0,0 0 0,0-1 0,0 1 0,0-1 0,-1 0 0,1 1 0,0-1 0,0 0 0,-1 0 0,1 1 0,0-1 0,-3-1 0,-4 1 0,0-1 0,0-1 0,0 1 0,-14-6 0,7 3 0,-64-15-1365,37 12-5461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3.031"/>
    </inkml:context>
    <inkml:brush xml:id="br0">
      <inkml:brushProperty name="width" value="0.05" units="cm"/>
      <inkml:brushProperty name="height" value="0.05" units="cm"/>
    </inkml:brush>
  </inkml:definitions>
  <inkml:trace contextRef="#ctx0" brushRef="#br0">191 211 24575,'0'-3'0,"1"1"0,-1-1 0,1 1 0,0-1 0,0 1 0,0 0 0,0 0 0,0-1 0,1 1 0,-1 0 0,3-2 0,-4 3 0,1 0 0,-1 0 0,1 1 0,-1-1 0,1 0 0,0 1 0,-1-1 0,1 0 0,0 1 0,-1-1 0,1 1 0,0-1 0,0 1 0,0-1 0,-1 1 0,1 0 0,0-1 0,0 1 0,0 0 0,0 0 0,0-1 0,0 1 0,-1 0 0,1 0 0,0 0 0,0 0 0,0 0 0,0 1 0,0-1 0,0 0 0,0 0 0,1 1 0,0 1 0,0-1 0,0 1 0,0 0 0,0 0 0,0 0 0,0 0 0,-1 0 0,1 0 0,-1 0 0,0 1 0,0-1 0,0 0 0,0 1 0,0-1 0,0 1 0,0 4 0,0-3 0,-1 1 0,0-1 0,0 1 0,0-1 0,-1 1 0,0-1 0,0 1 0,0-1 0,-2 5 0,-1 2 0,-1-1 0,0 0 0,-1 0 0,0-1 0,-1 1 0,-14 15 0,15-19 0,0 0 0,0-1 0,-1 0 0,0 0 0,0-1 0,0 0 0,-14 6 0,19-9 0,0 0 0,0 0 0,0 0 0,0-1 0,0 1 0,0-1 0,0 0 0,0 1 0,0-1 0,0 0 0,0 0 0,0 0 0,0-1 0,0 1 0,-1 0 0,1-1 0,0 1 0,1-1 0,-1 0 0,0 0 0,0 0 0,0 0 0,0 0 0,0 0 0,1 0 0,-1 0 0,1-1 0,-1 1 0,1-1 0,-1 1 0,1-1 0,0 0 0,0 1 0,-1-1 0,0-4 0,-1-2 0,0 0 0,1 0 0,0-1 0,0 1 0,1-1 0,0 0 0,1 1 0,0-1 0,0 0 0,1 1 0,1-10 0,3-7 0,0 0 0,14-35 0,-14 47 0,0 1 0,0-1 0,1 2 0,1-1 0,0 1 0,1 0 0,0 0 0,13-13 0,-19 21 0,1 1 0,0-1 0,0 1 0,0 0 0,0 0 0,0 0 0,0 0 0,1 0 0,-1 1 0,0 0 0,1-1 0,0 1 0,-1 0 0,1 1 0,-1-1 0,1 1 0,0 0 0,0-1 0,-1 2 0,1-1 0,0 0 0,-1 1 0,1 0 0,0-1 0,-1 2 0,1-1 0,-1 0 0,1 1 0,-1-1 0,0 1 0,0 0 0,0 0 0,0 0 0,4 4 0,4 4 0,0 0 0,0 1 0,-1 1 0,0 0 0,-1 0 0,-1 1 0,0 0 0,8 18 0,-3 0 0,0-1 0,13 59 0,-17-50 0,-2-1 0,-1 2 0,-2-1 0,-3 69 0,-2-90 0,0 0 0,-2 0 0,0-1 0,-1 1 0,0-1 0,-2 1 0,0-1 0,0-1 0,-2 1 0,0-1 0,-1-1 0,-18 25 0,20-32 0,0-1 0,-1 1 0,0-1 0,0-1 0,0 1 0,-1-1 0,0-1 0,0 0 0,-1 0 0,1-1 0,-1 0 0,0 0 0,-17 3 0,20-6 0,-1 0 0,1 0 0,0-1 0,0 0 0,-1-1 0,1 1 0,0-1 0,0-1 0,0 1 0,0-1 0,0 0 0,0-1 0,0 0 0,1 0 0,-1 0 0,1-1 0,0 0 0,0 0 0,0-1 0,-7-7 0,5 4 0,1-1 0,0 0 0,0 0 0,1 0 0,1-1 0,-1 1 0,1-2 0,-5-17 0,7 20 0,1 0 0,0 0 0,0 0 0,1-1 0,0 1 0,1 0 0,0-1 0,0 1 0,0-1 0,1 1 0,1 0 0,2-10 0,-3 15 0,0 0 0,0 0 0,1-1 0,-1 1 0,1 1 0,0-1 0,0 0 0,0 0 0,0 1 0,0-1 0,0 1 0,1 0 0,0-1 0,-1 1 0,1 0 0,4-2 0,-2 2 0,0 0 0,0 0 0,0 1 0,0 0 0,0 0 0,0 0 0,0 0 0,0 1 0,9 0 0,4 2 0,0 1 0,-1 1 0,0 0 0,0 1 0,18 8 0,-9-2-195,-2 0 0,0 2 0,0 1 0,-2 1 0,0 1 0,39 36 0,-49-40-6631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3.401"/>
    </inkml:context>
    <inkml:brush xml:id="br0">
      <inkml:brushProperty name="width" value="0.05" units="cm"/>
      <inkml:brushProperty name="height" value="0.05" units="cm"/>
    </inkml:brush>
  </inkml:definitions>
  <inkml:trace contextRef="#ctx0" brushRef="#br0">11 83 24575,'0'-3'0,"-3"-4"0,-1-3 0,1-3 0,3 0 0,4 6 0,6 4 0,2 2 0,1 4 0,-3 0 0,-3-5 0,0-2 0,3 1 0,-2-3 0,2-1 0,1 2 0,0 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3.773"/>
    </inkml:context>
    <inkml:brush xml:id="br0">
      <inkml:brushProperty name="width" value="0.05" units="cm"/>
      <inkml:brushProperty name="height" value="0.05" units="cm"/>
    </inkml:brush>
  </inkml:definitions>
  <inkml:trace contextRef="#ctx0" brushRef="#br0">35 51 24575,'0'3'0,"3"4"0,-2 1 0,-4-2 0,-2-4 0,-2-5 0,-1-5 0,2-5 0,1-2 0,2-2 0,1 5 0,5 5 0,0 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4.192"/>
    </inkml:context>
    <inkml:brush xml:id="br0">
      <inkml:brushProperty name="width" value="0.05" units="cm"/>
      <inkml:brushProperty name="height" value="0.05" units="cm"/>
    </inkml:brush>
  </inkml:definitions>
  <inkml:trace contextRef="#ctx0" brushRef="#br0">189 104 24575,'-5'-6'0,"-1"1"0,0 0 0,0 0 0,-1 0 0,1 1 0,-1 0 0,0 0 0,0 1 0,-1 0 0,-8-3 0,13 5 0,0 0 0,0 1 0,0-1 0,0 1 0,0 0 0,0-1 0,0 1 0,0 1 0,0-1 0,0 0 0,0 1 0,0-1 0,0 1 0,0 0 0,1 0 0,-1 0 0,0 1 0,1-1 0,-1 0 0,0 1 0,1 0 0,0 0 0,-1 0 0,1 0 0,0 0 0,0 0 0,0 0 0,0 1 0,-2 4 0,-1 1 0,1 1 0,1 0 0,0 0 0,0 0 0,1 0 0,0 0 0,0 0 0,1 1 0,0-1 0,1 1 0,0-1 0,1 1 0,0-1 0,3 13 0,-1-5 0,1 0 0,2-1 0,-1 0 0,2 0 0,0 0 0,1-1 0,10 16 0,-10-20 0,1 1 0,0-1 0,1-1 0,0 1 0,0-2 0,1 1 0,1-2 0,0 1 0,0-2 0,19 10 0,-26-14 0,1-1 0,0 1 0,0-1 0,0 0 0,0-1 0,0 0 0,0 0 0,1 0 0,-1-1 0,0 1 0,1-1 0,-1-1 0,0 0 0,0 1 0,1-2 0,-1 1 0,0-1 0,0 0 0,0 0 0,-1-1 0,1 1 0,0-1 0,-1-1 0,0 1 0,10-9 0,-8 5 0,-1-1 0,1 0 0,-1 0 0,-1 0 0,1-1 0,-1 0 0,-1 0 0,0 0 0,0-1 0,-1 0 0,0 1 0,-1-1 0,0 0 0,0 0 0,-1 0 0,0-13 0,-1 5 0,-1-1 0,0 0 0,-2 1 0,0-1 0,-1 1 0,0 0 0,-2 0 0,-7-17 0,9 26 31,0 1 0,-1-1 0,0 1 0,0 0 0,-1 0 0,0 1 0,0-1 0,-1 1 1,0 1-1,-11-10 0,11 12-153,1 0 0,-1 0 0,0 1 0,0 0 0,0 0 0,0 1 0,0 0 0,-1 0 0,1 1 1,-1-1-1,1 2 0,-1-1 0,-11 1 0,-12 3-6704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4.591"/>
    </inkml:context>
    <inkml:brush xml:id="br0">
      <inkml:brushProperty name="width" value="0.05" units="cm"/>
      <inkml:brushProperty name="height" value="0.05" units="cm"/>
    </inkml:brush>
  </inkml:definitions>
  <inkml:trace contextRef="#ctx0" brushRef="#br0">114 86 24575,'-2'-1'0,"1"0"0,0 0 0,0 0 0,-1-1 0,1 2 0,-1-1 0,1 0 0,-1 0 0,1 0 0,-1 1 0,0-1 0,1 1 0,-1-1 0,0 1 0,0 0 0,1 0 0,-1 0 0,0 0 0,1 0 0,-1 0 0,0 0 0,0 0 0,1 1 0,-1-1 0,0 1 0,1-1 0,-1 1 0,1 0 0,-1-1 0,1 1 0,-1 0 0,1 0 0,-1 0 0,1 0 0,0 0 0,-1 1 0,1-1 0,0 0 0,-2 3 0,-2 2 0,0 1 0,0 0 0,1 0 0,0 0 0,0 1 0,-5 13 0,6-9 0,-1 0 0,2 0 0,-1 0 0,2 0 0,0 0 0,0 0 0,1 1 0,0-1 0,2 0 0,-1 0 0,1 0 0,1 0 0,7 22 0,-6-25 0,0 0 0,0 0 0,1-1 0,0 1 0,1-1 0,0 0 0,0 0 0,1-1 0,0 0 0,0 0 0,0-1 0,1 0 0,0 0 0,1 0 0,-1-1 0,1-1 0,14 6 0,-12-6 0,0 0 0,0-1 0,0-1 0,0 0 0,1 0 0,-1-1 0,0-1 0,1 0 0,-1 0 0,1-1 0,-1-1 0,0 0 0,13-4 0,-16 4 0,0-2 0,0 1 0,0-1 0,0 0 0,0 0 0,-1-1 0,0 0 0,0-1 0,0 0 0,-1 0 0,0 0 0,0 0 0,0-1 0,-1 0 0,0 0 0,0-1 0,5-12 0,-5 7 0,0 1 0,-1-1 0,-1 0 0,0 0 0,0 0 0,-2 0 0,1 0 0,-2 0 0,0-1 0,0 1 0,-1 0 0,-1 0 0,0 0 0,-1 0 0,-1 0 0,-8-21 0,9 25 0,-1 1 0,0 0 0,-1 0 0,0 0 0,0 1 0,-1 0 0,0 0 0,0 0 0,0 1 0,-1 0 0,0 0 0,0 0 0,-1 1 0,0 0 0,0 1 0,0 0 0,0 0 0,0 0 0,-1 1 0,0 1 0,0-1 0,1 2 0,-1-1 0,-1 1 0,-8 0 0,5 1-273,-1 1 0,1 0 0,0 1 0,-23 6 0,1 4-6553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4.930"/>
    </inkml:context>
    <inkml:brush xml:id="br0">
      <inkml:brushProperty name="width" value="0.05" units="cm"/>
      <inkml:brushProperty name="height" value="0.05" units="cm"/>
    </inkml:brush>
  </inkml:definitions>
  <inkml:trace contextRef="#ctx0" brushRef="#br0">7 48 24575,'3'-3'0,"1"2"0,-3 1 0,-2-2 0,-1-4 0,-2-4 0,-2-3 0,4 4 0,3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5.138"/>
    </inkml:context>
    <inkml:brush xml:id="br0">
      <inkml:brushProperty name="width" value="0.05" units="cm"/>
      <inkml:brushProperty name="height" value="0.05" units="cm"/>
    </inkml:brush>
  </inkml:definitions>
  <inkml:trace contextRef="#ctx0" brushRef="#br0">153 26 24575,'-2'0'0,"0"-1"0,0 1 0,1-1 0,-1 1 0,0-1 0,1 0 0,-1 1 0,0-1 0,1 0 0,-1 0 0,1 0 0,0 0 0,-1 0 0,-1-2 0,3 2 0,-1 0 0,0 0 0,0 0 0,0 0 0,0 0 0,0 0 0,0 1 0,0-1 0,-1 0 0,1 1 0,0-1 0,0 1 0,-1-1 0,1 1 0,0-1 0,0 1 0,-1 0 0,1 0 0,0 0 0,-1 0 0,1 0 0,0 0 0,-1 0 0,1 0 0,0 0 0,-1 0 0,1 1 0,0-1 0,0 1 0,-1-1 0,0 1 0,-1 2 0,0-1 0,0 1 0,1-1 0,-1 1 0,1 0 0,-1 0 0,1 0 0,0 0 0,0 0 0,1 1 0,-1-1 0,1 1 0,-1-1 0,1 1 0,0-1 0,0 1 0,0 4 0,-1 8 0,0-1 0,2 28 0,0-29 0,2-1 0,-1 1 0,2-1 0,0 0 0,7 21 0,-8-29 0,0-1 0,-1 1 0,1-1 0,1 1 0,-1-1 0,1 0 0,0 0 0,0 0 0,0 0 0,0-1 0,1 1 0,-1-1 0,1 0 0,0 0 0,0 0 0,0-1 0,0 1 0,8 2 0,-10-4 0,-1-1 0,1 1 0,-1-1 0,1 0 0,-1 0 0,1 0 0,-1 0 0,1 0 0,-1 0 0,1 0 0,-1 0 0,1-1 0,-1 1 0,1 0 0,-1-1 0,1 0 0,-1 1 0,0-1 0,1 0 0,-1 1 0,0-1 0,0 0 0,0 0 0,1 0 0,-1 0 0,0 0 0,0-1 0,0 1 0,0 0 0,-1 0 0,1-1 0,0 1 0,0 0 0,-1-1 0,1 1 0,-1 0 0,1-1 0,-1 1 0,0-1 0,1-1 0,0-3 0,0 1 0,-1-1 0,1 1 0,-1-1 0,0 0 0,0 1 0,-1-1 0,0 0 0,-2-8 0,1 9 20,0 1 0,0-1 0,0 1 1,-1-1-1,1 1 0,-1 0 0,0 0 0,0 1 0,-1-1 0,1 0 0,-1 1 0,0 0 0,0 0 0,0 0 0,0 0 0,-5-2 1,-1 1-265,0 0 0,0 0 0,0 1 0,-1 0 1,1 1-1,-16-1 0,-7 0-6582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5.287"/>
    </inkml:context>
    <inkml:brush xml:id="br0">
      <inkml:brushProperty name="width" value="0.05" units="cm"/>
      <inkml:brushProperty name="height" value="0.05" units="cm"/>
    </inkml:brush>
  </inkml:definitions>
  <inkml:trace contextRef="#ctx0" brushRef="#br0">30 1 24575,'3'3'0,"4"4"0,1 3 0,-2 4 0,-1 1 0,-4-1 0,-6-3 0,-4-3 0,-5-4 0,2-5 0,1-5 0,4-5 0,5 0 0,6 2 0,6 2 0,0 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5.655"/>
    </inkml:context>
    <inkml:brush xml:id="br0">
      <inkml:brushProperty name="width" value="0.05" units="cm"/>
      <inkml:brushProperty name="height" value="0.05" units="cm"/>
    </inkml:brush>
  </inkml:definitions>
  <inkml:trace contextRef="#ctx0" brushRef="#br0">155 161 24575,'0'-1'0,"0"1"0,0-1 0,-1 1 0,1-1 0,0 1 0,0-1 0,-1 1 0,1 0 0,-1-1 0,1 1 0,0 0 0,-1-1 0,1 1 0,-1 0 0,1-1 0,-1 1 0,1 0 0,-1-1 0,1 1 0,-1 0 0,1 0 0,-1 0 0,1 0 0,-1 0 0,1 0 0,-1-1 0,1 1 0,-1 0 0,1 0 0,-1 1 0,1-1 0,-1 0 0,1 0 0,-1 0 0,1 0 0,-1 0 0,0 1 0,-23 5 0,17-3 0,0 0 0,0 1 0,0 0 0,1 0 0,0 1 0,-1 0 0,1 0 0,1 0 0,-1 1 0,1 0 0,0 0 0,0 0 0,1 1 0,0 0 0,0-1 0,1 1 0,-1 1 0,1-1 0,1 0 0,0 1 0,0 0 0,0-1 0,0 14 0,0-12 0,2 1 0,-1-1 0,1 1 0,1-1 0,0 1 0,0-1 0,1 0 0,0 1 0,0-1 0,1 0 0,0 0 0,1-1 0,0 1 0,0-1 0,1 1 0,0-1 0,1-1 0,-1 1 0,10 8 0,-9-10 0,1-1 0,0 0 0,0 0 0,0-1 0,0 0 0,1 0 0,-1 0 0,1-1 0,0-1 0,0 1 0,0-1 0,1 0 0,-1-1 0,10 1 0,-11-2 0,0 0 0,0-1 0,0 0 0,0 0 0,0 0 0,-1-1 0,1 0 0,0-1 0,-1 1 0,1-1 0,-1 0 0,0-1 0,0 0 0,0 0 0,0 0 0,-1 0 0,7-7 0,-3 0 0,-1 1 0,0-1 0,0-1 0,-1 1 0,0-1 0,-1-1 0,0 1 0,-1-1 0,-1 0 0,0 0 0,-1-1 0,3-23 0,-4 21 0,-1 0 0,-1 0 0,0 0 0,-1 0 0,-1 0 0,0 1 0,-1-1 0,-1 0 0,0 1 0,-12-26 0,12 33-68,0 1 0,-1-1-1,0 1 1,-1-1 0,0 1 0,0 1-1,0-1 1,-1 1 0,0 1 0,0-1-1,0 1 1,-1 0 0,0 1 0,0-1-1,0 2 1,0-1 0,-1 1-1,1 0 1,-16-2 0,-23-3-6758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6.242"/>
    </inkml:context>
    <inkml:brush xml:id="br0">
      <inkml:brushProperty name="width" value="0.05" units="cm"/>
      <inkml:brushProperty name="height" value="0.05" units="cm"/>
    </inkml:brush>
  </inkml:definitions>
  <inkml:trace contextRef="#ctx0" brushRef="#br0">36 115 24575,'-1'-13'0,"-4"20"0,-3 24 0,-12 147 0,18-147 0,2 0 0,2 1 0,8 52 0,-9-76 0,1 1 0,1-1 0,-1 1 0,1-1 0,1 0 0,-1 0 0,2-1 0,-1 1 0,1-1 0,0 0 0,0 0 0,9 9 0,-8-11 0,0-1 0,0 0 0,0 0 0,0 0 0,0-1 0,1 1 0,0-2 0,0 1 0,0-1 0,0 0 0,0 0 0,0-1 0,0 0 0,1 0 0,7-1 0,-5 0 0,0 0 0,0-1 0,0 0 0,0-1 0,-1 0 0,1-1 0,0 0 0,-1-1 0,1 1 0,-1-2 0,0 1 0,10-8 0,-8 3 0,1 0 0,-1 0 0,-1-1 0,0 0 0,0-1 0,-1 0 0,-1-1 0,8-13 0,-7 9 0,0 0 0,-1-1 0,-1 0 0,-1 0 0,-1 0 0,0-1 0,-1 0 0,-1 0 0,0 0 0,-2 0 0,0 0 0,-1-1 0,-5-34 0,3 41 0,0 1 0,-1 0 0,-1 0 0,1 1 0,-2-1 0,0 1 0,0 0 0,-1 0 0,0 0 0,0 1 0,-1 0 0,-1 0 0,1 1 0,-2 0 0,1 0 0,-1 1 0,0 0 0,0 0 0,-1 1 0,0 1 0,0-1 0,0 2 0,-1-1 0,1 1 0,-1 1 0,0 0 0,0 1 0,-14-2 0,-37 2-1365,5 6-5461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7.213"/>
    </inkml:context>
    <inkml:brush xml:id="br0">
      <inkml:brushProperty name="width" value="0.05" units="cm"/>
      <inkml:brushProperty name="height" value="0.05" units="cm"/>
    </inkml:brush>
  </inkml:definitions>
  <inkml:trace contextRef="#ctx0" brushRef="#br0">1 14 24575,'0'-1'0,"0"0"0,0 1 0,1-1 0,-1 0 0,0 0 0,1 1 0,-1-1 0,1 0 0,-1 1 0,1-1 0,-1 1 0,1-1 0,0 1 0,-1-1 0,1 1 0,0-1 0,-1 1 0,1 0 0,0-1 0,-1 1 0,1 0 0,0-1 0,0 1 0,-1 0 0,1 0 0,0 0 0,0 0 0,0 0 0,1 0 0,24 0 0,-15 3 0,0 1 0,0 1 0,-1 0 0,0 0 0,0 1 0,0 0 0,-1 1 0,14 12 0,4 2 0,230 161 0,-245-175-1365,-4-3-5461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8.279"/>
    </inkml:context>
    <inkml:brush xml:id="br0">
      <inkml:brushProperty name="width" value="0.05" units="cm"/>
      <inkml:brushProperty name="height" value="0.05" units="cm"/>
    </inkml:brush>
  </inkml:definitions>
  <inkml:trace contextRef="#ctx0" brushRef="#br0">0 320 24575,'0'3'0,"1"0"0,-1 1 0,1-1 0,-1 0 0,1 0 0,0 0 0,1 0 0,-1 1 0,0-2 0,1 1 0,-1 0 0,1 0 0,0 0 0,0-1 0,0 1 0,1-1 0,-1 0 0,0 1 0,1-1 0,-1 0 0,1-1 0,0 1 0,0 0 0,0-1 0,0 1 0,0-1 0,5 1 0,9 4 0,0-2 0,1 0 0,33 3 0,-47-7 0,261 10-477,7-21-503,-182 6 663,1231-74-6212,22-1 2343,2900-53 1966,-4075 130 2390,406-11 824,-195-5 2425,-358 18-3199,5-1 652,-1 0 1,1-1 0,30-9 0,-54 12-797,-1 0 1,1-1-1,-1 1 1,0-1-1,1 1 0,-1-1 1,0 0-1,1 0 1,-1 1-1,0-1 1,0 0-1,0 0 1,0 0-1,2-2 0,-3 3-10,0-1 1,0 0-1,0 1 0,0-1 0,0 0 0,-1 1 0,1-1 0,0 1 0,0-1 0,0 0 0,-1 1 0,1-1 1,0 1-1,0-1 0,-1 1 0,1-1 0,-1 1 0,1-1 0,0 1 0,-1-1 0,1 1 0,-1-1 0,1 1 0,-1 0 1,0-1-1,1 1 0,-1 0 0,1 0 0,-1-1 0,1 1 0,-1 0 0,-1 0 0,-38-16-468,-12 2-4299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9.133"/>
    </inkml:context>
    <inkml:brush xml:id="br0">
      <inkml:brushProperty name="width" value="0.05" units="cm"/>
      <inkml:brushProperty name="height" value="0.05" units="cm"/>
    </inkml:brush>
  </inkml:definitions>
  <inkml:trace contextRef="#ctx0" brushRef="#br0">15 0 24575,'-3'0'0,"-1"3"0,0 4 0,1 6 0,4 4 0,1 8 0,1 8 0,3 8 0,3 5 0,3 3 0,2 3 0,-1 0 0,0-2 0,1-4 0,1-4 0,0-3 0,-2-6 0,-3-8-8191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9.471"/>
    </inkml:context>
    <inkml:brush xml:id="br0">
      <inkml:brushProperty name="width" value="0.05" units="cm"/>
      <inkml:brushProperty name="height" value="0.05" units="cm"/>
    </inkml:brush>
  </inkml:definitions>
  <inkml:trace contextRef="#ctx0" brushRef="#br0">65 34 24575,'-3'-3'0,"-4"-1"0,-3-2 0,-4-1 0,2-2 0,2 4 0,3 5 0,5 9 0,4 6 0,3 8 0,2 7 0,3 6 0,1 4 0,0 3 0,1 3 0,0 0 0,0-8-8191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29.953"/>
    </inkml:context>
    <inkml:brush xml:id="br0">
      <inkml:brushProperty name="width" value="0.05" units="cm"/>
      <inkml:brushProperty name="height" value="0.05" units="cm"/>
    </inkml:brush>
  </inkml:definitions>
  <inkml:trace contextRef="#ctx0" brushRef="#br0">133 289 24575,'-3'-2'0,"-12"-5"0,0-1 0,0-1 0,1 0 0,-21-18 0,31 24 0,1-1 0,0 1 0,0-1 0,0 0 0,1 0 0,-1 0 0,1 0 0,0 0 0,0-1 0,0 1 0,0 0 0,1-1 0,0 0 0,0 1 0,0-1 0,1 0 0,-1 1 0,1-1 0,0 0 0,1 0 0,0-6 0,1 5 0,-1-1 0,1 1 0,1-1 0,-1 1 0,1 0 0,0 0 0,0 0 0,1 0 0,0 1 0,0-1 0,0 1 0,1 0 0,-1 0 0,1 1 0,1-1 0,-1 1 0,0 0 0,1 0 0,0 1 0,0 0 0,0 0 0,0 0 0,1 1 0,-1 0 0,1 0 0,-1 0 0,1 1 0,0 0 0,-1 1 0,1-1 0,0 1 0,0 1 0,0-1 0,-1 1 0,1 0 0,11 4 0,-5 0 0,-1 0 0,0 1 0,0 0 0,0 1 0,-1 1 0,0 0 0,-1 0 0,0 1 0,0 0 0,-1 1 0,0 0 0,0 1 0,-1 0 0,-1 0 0,0 0 0,0 1 0,-1 0 0,5 16 0,-7-18 0,-1-1 0,0 1 0,-1-1 0,0 1 0,0 0 0,-1 0 0,0 0 0,-1 0 0,0 0 0,-1 0 0,0 0 0,0 0 0,-1 0 0,0 0 0,-1-1 0,0 1 0,-1-1 0,0 0 0,0 0 0,-1 0 0,0 0 0,-1-1 0,1 0 0,-15 15 0,10-14 0,-1 0 0,0 0 0,-1-1 0,0 0 0,0-1 0,-1 0 0,-23 8 0,30-13 0,0 0 0,0-1 0,0 0 0,0 0 0,0 0 0,0-1 0,-1 0 0,-11-1 0,14 1 0,1-1 0,-1 0 0,1 0 0,-1-1 0,1 1 0,-1-1 0,1 0 0,0 1 0,0-1 0,0-1 0,0 1 0,0 0 0,0-1 0,1 1 0,-1-1 0,-1-3 0,1 3 0,1 0 0,0-1 0,0 1 0,1-1 0,-1 1 0,1-1 0,0 0 0,0 1 0,0-1 0,0 0 0,1 0 0,-1 1 0,1-1 0,0 0 0,0 0 0,1 0 0,-1 0 0,1 1 0,0-1 0,0 0 0,0 0 0,0 1 0,0-1 0,1 1 0,0-1 0,0 1 0,3-6 0,-1 5 0,-1-1 0,1 1 0,0 0 0,0 0 0,0 0 0,0 0 0,1 1 0,-1 0 0,1 0 0,0 0 0,0 0 0,0 1 0,0 0 0,1 0 0,-1 0 0,0 1 0,1 0 0,8-1 0,1 2 0,0 1 0,0 0 0,0 2 0,0-1 0,-1 2 0,1 0 0,21 10 0,3 3 0,52 32 0,-37-16-1365,-34-22-5461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0.447"/>
    </inkml:context>
    <inkml:brush xml:id="br0">
      <inkml:brushProperty name="width" value="0.05" units="cm"/>
      <inkml:brushProperty name="height" value="0.05" units="cm"/>
    </inkml:brush>
  </inkml:definitions>
  <inkml:trace contextRef="#ctx0" brushRef="#br0">1 99 24575,'0'-2'0,"0"1"0,-1-1 0,1 1 0,1-1 0,-1 1 0,0-1 0,0 1 0,1-1 0,-1 1 0,0-1 0,1 1 0,0 0 0,-1-1 0,1 1 0,0-1 0,1 0 0,-2 1 0,1 1 0,0 0 0,0 0 0,0 0 0,0 0 0,0 0 0,0 0 0,-1 0 0,1 0 0,0 0 0,0 0 0,0 0 0,0 1 0,-1-1 0,1 0 0,0 1 0,0-1 0,0 0 0,-1 1 0,1-1 0,0 1 0,-1-1 0,1 1 0,0 0 0,-1-1 0,1 1 0,-1 0 0,1-1 0,-1 1 0,1 1 0,9 9 0,-2 1 0,1 1 0,-2-1 0,0 1 0,0 0 0,9 27 0,-11-26 0,-1-70 0,-5 42 0,2 0 0,0 1 0,1-1 0,5-20 0,-7 30 0,1 1 0,0-1 0,0 1 0,1 0 0,-1-1 0,1 1 0,-1 0 0,1 0 0,0 0 0,0 0 0,1 0 0,-1 0 0,0 1 0,1-1 0,0 1 0,0 0 0,-1-1 0,1 1 0,1 1 0,-1-1 0,0 0 0,6-1 0,-7 2 0,0 1 0,0 0 0,0-1 0,0 1 0,1 0 0,-1 1 0,0-1 0,0 0 0,0 1 0,1-1 0,-1 1 0,0-1 0,0 1 0,0 0 0,0 0 0,2 1 0,0 1 0,0 0 0,0 0 0,-1 0 0,1 0 0,-1 1 0,0 0 0,3 3 0,2 4 0,-2 0 0,0 0 0,0 1 0,7 21 0,-8-14 0,-1 0 0,2 34 0,-7-68 0,1 1 0,2-19 0,-1 28 0,0 0 0,0 0 0,0 0 0,0 0 0,1 0 0,0 1 0,0-1 0,0 0 0,6-7 0,-8 11 8,0 0 1,1 0-1,0 0 0,-1 1 0,1-1 0,-1 0 0,1 0 0,0 1 0,0-1 1,-1 0-1,1 1 0,0-1 0,0 1 0,0-1 0,0 1 0,0 0 0,-1-1 1,1 1-1,0 0 0,0-1 0,0 1 0,0 0 0,0 0 0,0 0 0,0 0 1,0 0-1,0 0 0,0 0 0,0 0 0,0 1 0,0-1 0,0 0 0,0 0 1,0 1-1,0-1 0,0 1 0,0-1 0,-1 1 0,1-1 0,0 1 0,1 0 1,0 2-165,0-1 1,0 1 0,1-1 0,-2 1 0,1 0 0,0 0 0,-1 0-1,1 0 1,-1 0 0,2 6 0,2 13-6671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1.931"/>
    </inkml:context>
    <inkml:brush xml:id="br0">
      <inkml:brushProperty name="width" value="0.05" units="cm"/>
      <inkml:brushProperty name="height" value="0.05" units="cm"/>
    </inkml:brush>
  </inkml:definitions>
  <inkml:trace contextRef="#ctx0" brushRef="#br0">1 100 24575,'0'0'0,"1"0"0,0 1 0,0-1 0,-1 1 0,1-1 0,0 1 0,-1-1 0,1 1 0,0-1 0,-1 1 0,1 0 0,-1-1 0,1 1 0,-1 0 0,1 0 0,-1-1 0,1 1 0,-1 0 0,1 1 0,7 21 0,-5-17 0,5 17 0,-3-8 0,1 1 0,0-1 0,2 0 0,-1-1 0,13 18 0,-17-29 0,-1 0 0,1-1 0,-1 1 0,1 0 0,0-1 0,0 0 0,0 1 0,0-1 0,0-1 0,0 1 0,1 0 0,-1-1 0,0 1 0,1-1 0,0 0 0,-1 0 0,1-1 0,-1 1 0,1-1 0,0 0 0,0 0 0,-1 0 0,1 0 0,0-1 0,-1 1 0,1-1 0,0 0 0,-1 0 0,4-2 0,-4 2 0,0 0 0,0 0 0,0-1 0,0 1 0,-1-1 0,1 0 0,-1 0 0,1 0 0,-1 0 0,0 0 0,1-1 0,-1 1 0,0-1 0,-1 1 0,1-1 0,0 0 0,0-2 0,-1 3 0,0 0 0,-1 0 0,1 0 0,-1 0 0,1 0 0,-1 0 0,0 0 0,0 0 0,0 0 0,0-1 0,0 1 0,0 0 0,-1 0 0,1 0 0,-1 0 0,0 0 0,1 1 0,-1-1 0,0 0 0,0 0 0,0 0 0,0 1 0,0-1 0,-1 0 0,1 1 0,-3-3 0,-7-5 0,0 1 0,-1 0 0,0 1 0,0 0 0,-1 1 0,0 0 0,-19-5 0,0-1 0,32 12 0,-1-1 0,0 1 0,0 0 0,1 0 0,-1 0 0,0-1 0,0 1 0,1 0 0,-1-1 0,0 1 0,1-1 0,-1 1 0,0-1 0,1 1 0,-1-1 0,1 1 0,-1-1 0,1 1 0,-1-1 0,1 0 0,-1 1 0,1-1 0,0 0 0,-1 1 0,1-2 0,0 1 0,1 1 0,-1-1 0,1 0 0,-1 1 0,1-1 0,-1 0 0,1 1 0,-1-1 0,1 1 0,0 0 0,0-1 0,-1 1 0,1-1 0,0 1 0,-1 0 0,1-1 0,0 1 0,1 0 0,44-9 0,-31 8 0,0 1 0,0 0 0,-1 1 0,1 0 0,0 1 0,23 6 0,-33-6 0,1-1 0,-1 1 0,0 0 0,1 0 0,-1 1 0,0-1 0,0 1 0,0 1 0,-1-1 0,1 0 0,-1 1 0,0 0 0,0 0 0,0 0 0,0 1 0,-1-1 0,0 1 0,0 0 0,0 0 0,2 6 0,-4-9 0,0 0 0,-1 0 0,1 1 0,-1-1 0,0 1 0,0-1 0,1 0 0,-2 1 0,1-1 0,0 1 0,0-1 0,-1 0 0,1 1 0,-1-1 0,0 0 0,0 1 0,-2 3 0,1-2 0,-1-1 0,1 1 0,-1 0 0,0-1 0,-1 0 0,1 0 0,-1 0 0,-6 5 0,-3-1 0,-1 0 0,1 0 0,-1-1 0,-25 6 0,35-10 0,-1-1 0,1 0 0,-1 0 0,0-1 0,0 1 0,1-1 0,-1 0 0,0 0 0,0-1 0,1 1 0,-1-1 0,0 0 0,1 0 0,-7-3 0,8 2 0,0 0 0,0 0 0,0 1 0,1-2 0,-1 1 0,1 0 0,0 0 0,-1-1 0,1 0 0,0 1 0,0-1 0,1 0 0,-1 0 0,0 0 0,1 0 0,0 0 0,0 0 0,0 0 0,0-1 0,0 1 0,0-4 0,0-6 0,1 0 0,0 0 0,1 0 0,1 0 0,-1 0 0,2 0 0,0 0 0,1 1 0,0-1 0,1 1 0,0 0 0,1 0 0,0 1 0,1 0 0,13-17 0,-18 25 0,0 0 0,0 1 0,1-1 0,-1 1 0,1 0 0,-1 0 0,1 0 0,0 0 0,0 0 0,0 1 0,0-1 0,0 1 0,0 0 0,0 0 0,7-2 0,-8 3 0,1 0 0,-1 1 0,0-1 0,0 0 0,0 1 0,1-1 0,-1 1 0,0-1 0,0 1 0,0 0 0,0 0 0,0 0 0,0 0 0,0 0 0,-1 1 0,1-1 0,0 1 0,-1-1 0,1 1 0,-1-1 0,1 1 0,-1 0 0,0 0 0,0-1 0,2 4 0,1 4 0,0 0 0,0 0 0,-1 0 0,0 0 0,-1 1 0,0-1 0,0 1 0,-1 0 0,0-1 0,-1 1 0,0 0 0,-1 0 0,0-1 0,-4 19 0,3-20 0,1-1 0,-2 1 0,1-1 0,-1 0 0,0 0 0,0-1 0,-1 1 0,0 0 0,0-1 0,-1 0 0,0 0 0,0-1 0,0 1 0,-1-1 0,1 0 0,-1 0 0,0-1 0,-1 0 0,-11 6 0,16-9 0,0 0 0,0 0 0,0 0 0,0-1 0,0 1 0,0-1 0,-1 1 0,1-1 0,0 0 0,0 0 0,0 0 0,0 0 0,-1 0 0,1 0 0,0-1 0,0 1 0,0-1 0,0 1 0,-4-2 0,4 0 0,1 1 0,-1-1 0,0 1 0,1-1 0,-1 0 0,1 1 0,0-1 0,-1 0 0,1 0 0,0 0 0,0 0 0,0 0 0,0 0 0,1 0 0,-2-4 0,0-4 0,1 1 0,0-1 0,1 1 0,0-1 0,0 1 0,1-1 0,3-16 0,-2 19 0,0 0 0,1 0 0,0 1 0,0-1 0,0 0 0,1 1 0,-1 0 0,2 0 0,6-8 0,-10 13 0,0-1 0,0 1 0,1 0 0,-1 0 0,0 0 0,1 0 0,-1 0 0,1 0 0,-1 1 0,1-1 0,-1 0 0,1 1 0,0-1 0,-1 1 0,1 0 0,0-1 0,-1 1 0,3 0 0,-2 1 0,0-1 0,0 1 0,0 0 0,0-1 0,0 1 0,0 0 0,-1 0 0,1 1 0,0-1 0,-1 0 0,1 0 0,-1 1 0,1-1 0,-1 1 0,0 0 0,1-1 0,-1 1 0,0 0 0,1 2 0,3 5 0,0 1 0,-1 0 0,-1 0 0,1 0 0,-1 0 0,-1 0 0,0 1 0,-1-1 0,1 18 0,-2-22 0,0 0 0,0 1 0,0-1 0,-1 0 0,0 0 0,-1 0 0,1 0 0,-1 0 0,0 0 0,0-1 0,-1 1 0,0 0 0,0-1 0,0 0 0,-1 0 0,0 0 0,-8 9 0,11-13 0,0 0 0,-1 0 0,1 1 0,0-1 0,-1 0 0,1 0 0,-1 0 0,1-1 0,-1 1 0,0 0 0,1-1 0,-1 1 0,0 0 0,1-1 0,-1 0 0,0 1 0,0-1 0,1 0 0,-1 0 0,0 0 0,0 0 0,1-1 0,-1 1 0,0 0 0,0-1 0,1 1 0,-1-1 0,0 1 0,1-1 0,-1 0 0,1 0 0,-1 0 0,1 0 0,-1 0 0,1 0 0,0 0 0,-1 0 0,1-1 0,0 1 0,-1-2 0,-2-3 0,0 1 0,1-1 0,0 0 0,0 1 0,1-1 0,-1-1 0,2 1 0,-1 0 0,-1-12 0,1 3 0,0-1 0,2 0 0,1-21 0,-1 32 0,1 1 0,0-1 0,0 0 0,0 1 0,0-1 0,1 1 0,-1-1 0,1 1 0,0-1 0,1 1 0,-1 0 0,1 0 0,0 0 0,0 1 0,5-6 0,-8 9 0,1-1 0,0 0 0,0 1 0,0-1 0,-1 0 0,1 1 0,0 0 0,0-1 0,0 1 0,0-1 0,0 1 0,0 0 0,0 0 0,0-1 0,0 1 0,0 0 0,0 0 0,0 0 0,0 0 0,0 0 0,0 0 0,0 1 0,1-1 0,0 1 0,-1 0 0,1 0 0,0 0 0,-1 0 0,0 0 0,1 0 0,-1 0 0,0 1 0,1-1 0,-1 0 0,0 1 0,1 1 0,3 6 0,0 1 0,-1-1 0,5 17 0,-7-20 0,6 20-1365,-2-1-5461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6.075"/>
    </inkml:context>
    <inkml:brush xml:id="br0">
      <inkml:brushProperty name="width" value="0.05" units="cm"/>
      <inkml:brushProperty name="height" value="0.05" units="cm"/>
    </inkml:brush>
  </inkml:definitions>
  <inkml:trace contextRef="#ctx0" brushRef="#br0">37 0 24575,'1'0'0,"-1"0"0,1 1 0,0-1 0,-1 0 0,1 0 0,0 1 0,-1-1 0,1 1 0,-1-1 0,1 0 0,-1 1 0,1-1 0,-1 1 0,1-1 0,-1 1 0,1 0 0,-1-1 0,0 1 0,1-1 0,-1 1 0,0 0 0,1-1 0,-1 1 0,0 0 0,0-1 0,0 1 0,0 1 0,3 21 0,-5 20 0,-10 65 0,1-22 0,-15 430 0,26 2 0,2-204 0,-2 110-1365,0-405-5461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5.741"/>
    </inkml:context>
    <inkml:brush xml:id="br0">
      <inkml:brushProperty name="width" value="0.05" units="cm"/>
      <inkml:brushProperty name="height" value="0.05" units="cm"/>
    </inkml:brush>
  </inkml:definitions>
  <inkml:trace contextRef="#ctx0" brushRef="#br0">1 0 24575,'3'1'0,"-1"-1"0,1 1 0,0 0 0,0 0 0,-1 0 0,1 0 0,-1 0 0,1 0 0,-1 1 0,1-1 0,-1 1 0,0 0 0,0 0 0,0 0 0,0 0 0,0 0 0,0 0 0,2 5 0,5 6 0,-1 0 0,8 17 0,-12-21 0,94 209 336,-13-27-2037,-74-169-5125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6.838"/>
    </inkml:context>
    <inkml:brush xml:id="br0">
      <inkml:brushProperty name="width" value="0.05" units="cm"/>
      <inkml:brushProperty name="height" value="0.05" units="cm"/>
    </inkml:brush>
  </inkml:definitions>
  <inkml:trace contextRef="#ctx0" brushRef="#br0">173 69 24575,'-1'-5'0,"2"-3"0,10 11 0,-9-2 0,0 1 0,0-1 0,0 0 0,0 0 0,0 1 0,0-1 0,0 1 0,-1 0 0,1 0 0,0-1 0,-1 1 0,1 0 0,-1 0 0,0 0 0,0 0 0,0 1 0,0-1 0,0 0 0,0 0 0,-1 1 0,1-1 0,-1 0 0,1 1 0,-1-1 0,0 1 0,0-1 0,0 1 0,0-1 0,-1 0 0,1 1 0,-1-1 0,1 0 0,-1 1 0,-2 3 0,1 0 0,-1-1 0,-1 1 0,1-1 0,-1 0 0,0 0 0,0 0 0,0-1 0,-1 1 0,1-1 0,-1 0 0,0 0 0,-7 3 0,6-3 0,-1-1 0,0 0 0,0 0 0,0 0 0,0-1 0,-1 0 0,1 0 0,-12 0 0,17-2 0,0 0 0,0 0 0,1 0 0,-1 0 0,0 0 0,0 0 0,1-1 0,-1 1 0,0-1 0,1 1 0,-1-1 0,1 0 0,-1 1 0,0-1 0,1 0 0,0 0 0,-1 0 0,1 0 0,-1-1 0,1 1 0,0 0 0,0 0 0,0-1 0,0 1 0,0-1 0,0 1 0,0-1 0,0 1 0,1-1 0,-1 0 0,1 1 0,-1-1 0,1 0 0,-1 1 0,1-1 0,0 0 0,0 0 0,0 1 0,0-1 0,0 0 0,1-3 0,0-4 0,0 1 0,1-1 0,0 1 0,1 0 0,0 0 0,0 0 0,0 0 0,1 0 0,0 0 0,1 1 0,8-10 0,-9 11 0,0 0 0,1 0 0,0 1 0,1 0 0,-1 0 0,1 1 0,0-1 0,0 1 0,0 1 0,1-1 0,-1 1 0,1 0 0,13-4 0,-17 6 0,-1 1 0,0 0 0,1-1 0,-1 1 0,0 0 0,1 0 0,-1 1 0,0-1 0,0 0 0,1 1 0,-1-1 0,0 1 0,0 0 0,0 0 0,1 0 0,-1 0 0,0 0 0,0 0 0,0 0 0,3 3 0,-3-1 0,0 0 0,1 0 0,-1 0 0,0 0 0,0 0 0,-1 1 0,1-1 0,-1 0 0,1 1 0,-1-1 0,0 1 0,0 4 0,0-3 0,0 1 0,0-1 0,-1 1 0,0-1 0,0 0 0,-1 1 0,1-1 0,-1 0 0,0 1 0,0-1 0,-1 0 0,0 0 0,0 0 0,0 0 0,0 0 0,-1 0 0,0-1 0,-4 6 0,2-5 0,-1-1 0,0 1 0,-1-1 0,1 0 0,-1-1 0,0 1 0,0-1 0,0-1 0,0 1 0,0-1 0,-1 0 0,1-1 0,0 0 0,-1 0 0,1-1 0,-1 0 0,0 0 0,1-1 0,-1 1 0,1-2 0,-12-2 0,17 3 0,0 0 0,0 0 0,0 0 0,0 0 0,0 0 0,0 0 0,1 0 0,-1-1 0,0 1 0,0-1 0,1 1 0,-1-1 0,1 0 0,0 0 0,-1 1 0,1-1 0,0 0 0,-1-3 0,0 1 0,1 0 0,0 0 0,1 0 0,-1 0 0,0 0 0,1 0 0,0 0 0,0-1 0,1-5 0,1 2 0,-1 0 0,1 0 0,0 0 0,1 0 0,0 1 0,0-1 0,1 1 0,0 0 0,8-12 0,-10 17 0,1-1 0,-1 0 0,1 1 0,-1-1 0,1 1 0,0 0 0,0 0 0,0 0 0,0 1 0,0-1 0,0 0 0,1 1 0,-1 0 0,0 0 0,1 0 0,-1 0 0,1 1 0,-1-1 0,1 1 0,6 0 0,-7 1 0,0 0 0,1-1 0,-1 1 0,0 1 0,0-1 0,-1 0 0,1 1 0,0-1 0,0 1 0,-1 0 0,1 0 0,-1 0 0,1 0 0,-1 0 0,0 1 0,0-1 0,0 1 0,0 0 0,0-1 0,-1 1 0,1 0 0,-1 0 0,1 4 0,0-1 0,0-1 0,-1 1 0,1 0 0,-1 0 0,-1 0 0,1 0 0,-1 0 0,0 0 0,-1 1 0,0-1 0,0 0 0,0 0 0,0-1 0,-1 1 0,0 0 0,0 0 0,-1-1 0,1 1 0,-1-1 0,0 0 0,-1 0 0,1 0 0,-1 0 0,0-1 0,0 1 0,-1-1 0,1 0 0,-1 0 0,0-1 0,0 0 0,0 1 0,-1-1 0,1-1 0,-1 1 0,1-1 0,-1 0 0,0-1 0,0 1 0,0-1 0,-12 1 0,16-2 0,0 0 0,0 0 0,0 0 0,0 0 0,0 0 0,0-1 0,0 1 0,0-1 0,-1 1 0,2-1 0,-1 0 0,0 1 0,0-1 0,0 0 0,0-1 0,0 1 0,1 0 0,-1 0 0,1-1 0,-4-2 0,4 1 0,-1 1 0,1-1 0,0 1 0,-1-1 0,1 0 0,1 0 0,-1 0 0,0 0 0,1 1 0,-1-1 0,1 0 0,0 0 0,0-4 0,0 1 0,1 0 0,0 0 0,0 0 0,0 0 0,1 0 0,-1 0 0,2 0 0,-1 1 0,0-1 0,1 1 0,0 0 0,1 0 0,-1 0 0,6-6 0,-6 8-47,0 1 0,1 0 0,-1-1 0,1 1 0,0 0 0,0 1 0,-1-1 0,1 1 0,0 0-1,0 0 1,1 0 0,-1 0 0,0 0 0,0 1 0,0 0 0,0 0 0,1 0 0,-1 1 0,0-1 0,0 1 0,0 0 0,0 0-1,0 0 1,0 1 0,0 0 0,0-1 0,-1 1 0,6 4 0,7 5-6779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7.906"/>
    </inkml:context>
    <inkml:brush xml:id="br0">
      <inkml:brushProperty name="width" value="0.05" units="cm"/>
      <inkml:brushProperty name="height" value="0.05" units="cm"/>
    </inkml:brush>
  </inkml:definitions>
  <inkml:trace contextRef="#ctx0" brushRef="#br0">2 54 24575,'0'-10'0,"0"8"0,-1-1 0,1 1 0,0-1 0,0 1 0,0-1 0,0 1 0,0-1 0,1 1 0,-1 0 0,1-1 0,-1 1 0,1-1 0,0 1 0,0 0 0,0 0 0,2-3 0,-3 5 0,0 0 0,1 0 0,-1 0 0,1 0 0,-1 0 0,0 0 0,1 0 0,-1 0 0,0 0 0,1 0 0,-1 0 0,1 0 0,-1 0 0,0 0 0,1 0 0,-1 0 0,0 0 0,1 0 0,-1 1 0,0-1 0,1 0 0,-1 0 0,0 0 0,1 1 0,-1-1 0,0 0 0,0 0 0,1 1 0,-1-1 0,0 0 0,0 1 0,0-1 0,1 0 0,-1 1 0,9 15 0,-7-13 0,11 23 0,-2 0 0,0 1 0,-2 1 0,8 34 0,12 117 0,-28-176 0,-1 1 0,0 0 0,1 0 0,0 0 0,0 0 0,0 0 0,0-1 0,1 1 0,1 4 0,-8-44 0,-20-146 0,12 71 0,12 139 0,2 30 0,5 25 0,-2-29 0,14 79 0,-14-195 0,-14-87 252,3 65-1869,6 71-5209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8.650"/>
    </inkml:context>
    <inkml:brush xml:id="br0">
      <inkml:brushProperty name="width" value="0.05" units="cm"/>
      <inkml:brushProperty name="height" value="0.05" units="cm"/>
    </inkml:brush>
  </inkml:definitions>
  <inkml:trace contextRef="#ctx0" brushRef="#br0">1 138 24575,'0'-3'0,"0"-1"0,0 1 0,1 0 0,0-1 0,-1 1 0,1-1 0,0 1 0,1 0 0,-1-1 0,1 1 0,-1 0 0,1 0 0,0 0 0,0 0 0,4-4 0,-2 3 0,1 0 0,-1 1 0,1-1 0,0 1 0,0 0 0,0 0 0,0 0 0,10-3 0,-4 3 0,0 0 0,-1 0 0,1 1 0,0 0 0,0 1 0,0 1 0,0 0 0,1 0 0,16 3 0,-22-1 0,-1-1 0,0 1 0,0 0 0,-1 0 0,1 0 0,0 1 0,-1 0 0,1 0 0,-1 0 0,0 0 0,0 1 0,0 0 0,-1 0 0,1 0 0,-1 0 0,5 8 0,-7-10 0,0 0 0,0 1 0,0-1 0,0 0 0,0 0 0,0 1 0,-1-1 0,1 0 0,-1 1 0,1-1 0,-1 1 0,0-1 0,0 1 0,0-1 0,-1 0 0,1 1 0,0-1 0,-1 0 0,0 1 0,1-1 0,-1 0 0,0 1 0,0-1 0,-1 0 0,1 0 0,0 0 0,-1 0 0,1 0 0,-1 0 0,1-1 0,-1 1 0,0 0 0,0-1 0,0 1 0,0-1 0,0 0 0,-3 2 0,-6 2 0,1 0 0,-1-1 0,0 0 0,0-1 0,0 0 0,-1-1 0,1 0 0,-1 0 0,1-2 0,-19 0 0,25 0 0,-1-1 0,1 0 0,0 0 0,-1 0 0,1-1 0,0 1 0,0-1 0,0-1 0,0 1 0,-9-6 0,12 6 0,-1-1 0,0 1 0,1-1 0,0 0 0,-1 1 0,1-1 0,0 0 0,0 0 0,1 0 0,-1-1 0,1 1 0,-1 0 0,1-1 0,0 1 0,0-1 0,1 1 0,-1-7 0,0 6 0,1 0 0,0 1 0,1-1 0,-1 1 0,0-1 0,1 1 0,0-1 0,0 1 0,0 0 0,0-1 0,1 1 0,-1 0 0,1 0 0,0 0 0,0 0 0,0 0 0,0 0 0,0 1 0,1-1 0,3-2 0,-4 3 0,0 1 0,0-1 0,0 1 0,0 0 0,0 0 0,0 0 0,1 0 0,-1 0 0,0 1 0,1-1 0,-1 1 0,0-1 0,1 1 0,-1 0 0,1 0 0,-1 0 0,1 0 0,-1 1 0,0-1 0,1 0 0,-1 1 0,0 0 0,1 0 0,-1-1 0,0 1 0,0 1 0,0-1 0,0 0 0,4 3 0,0 2 0,0-1 0,0 1 0,0 1 0,-1-1 0,0 1 0,0 0 0,-1 0 0,0 1 0,3 7 0,-4-9 0,0 0 0,-1 1 0,0-1 0,0 0 0,-1 1 0,0-1 0,0 0 0,0 1 0,-1 0 0,0-1 0,0 1 0,-2 6 0,1-9 0,0-1 0,0 0 0,0 0 0,-1 0 0,0-1 0,1 1 0,-1 0 0,0 0 0,0-1 0,0 0 0,-1 1 0,1-1 0,0 0 0,-1 0 0,0 0 0,1 0 0,-1 0 0,0-1 0,0 1 0,0-1 0,0 0 0,0 0 0,0 0 0,-1 0 0,1-1 0,0 1 0,-6-1 0,6 0 0,0 1 0,0-1 0,0-1 0,0 1 0,0 0 0,0-1 0,0 1 0,0-1 0,0 0 0,0 0 0,0 0 0,0-1 0,1 1 0,-1-1 0,0 1 0,1-1 0,-1 0 0,1 0 0,0 0 0,0 0 0,0 0 0,0-1 0,0 1 0,0-1 0,0 1 0,1-1 0,-1 0 0,1 0 0,-2-4 0,2-1 0,-1-1 0,1 1 0,1-1 0,0 0 0,0 1 0,0-1 0,1 1 0,1-1 0,-1 1 0,1 0 0,1-1 0,3-8 0,-3 10 0,0 0 0,0 0 0,1 0 0,0 0 0,0 0 0,0 1 0,1 0 0,0 0 0,0 0 0,1 0 0,0 1 0,0 0 0,9-6 0,-12 9 0,-1 1 0,1-1 0,-1 1 0,1 0 0,0 0 0,-1 0 0,1 1 0,0-1 0,0 1 0,-1-1 0,1 1 0,0 0 0,0 0 0,0 0 0,-1 0 0,1 1 0,0-1 0,0 1 0,0-1 0,-1 1 0,1 0 0,0 0 0,-1 1 0,1-1 0,-1 0 0,0 1 0,1-1 0,-1 1 0,0 0 0,0 0 0,0 0 0,0 0 0,0 0 0,0 0 0,-1 1 0,1-1 0,-1 1 0,2 2 0,0 2 0,0-1 0,0 1 0,-1 0 0,1 0 0,-2-1 0,1 1 0,-1 1 0,0-1 0,0 0 0,-1 0 0,0 0 0,-1 0 0,1 0 0,-3 10 0,-4 2-1365,0-3-5461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39.440"/>
    </inkml:context>
    <inkml:brush xml:id="br0">
      <inkml:brushProperty name="width" value="0.05" units="cm"/>
      <inkml:brushProperty name="height" value="0.05" units="cm"/>
    </inkml:brush>
  </inkml:definitions>
  <inkml:trace contextRef="#ctx0" brushRef="#br0">1 1 24575,'2'64'0,"20"124"0,33 57 0,-50-231 0,-3-28 0,-5-26 0,-24-110-1365,24 133-5461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40.218"/>
    </inkml:context>
    <inkml:brush xml:id="br0">
      <inkml:brushProperty name="width" value="0.05" units="cm"/>
      <inkml:brushProperty name="height" value="0.05" units="cm"/>
    </inkml:brush>
  </inkml:definitions>
  <inkml:trace contextRef="#ctx0" brushRef="#br0">157 202 24575,'-3'-4'0,"-1"0"0,1-1 0,0 1 0,1-1 0,-1 0 0,1 0 0,0 0 0,0 0 0,0 0 0,1 0 0,-1 0 0,1-1 0,1 1 0,-1 0 0,1-1 0,0 1 0,1-8 0,-1 13 0,0-1 0,0 1 0,0-1 0,0 1 0,0-1 0,0 1 0,0-1 0,1 1 0,-1-1 0,0 1 0,0 0 0,1-1 0,-1 1 0,0-1 0,0 1 0,1 0 0,-1-1 0,1 1 0,-1 0 0,0-1 0,1 1 0,-1 0 0,1 0 0,-1-1 0,0 1 0,1 0 0,-1 0 0,1 0 0,-1 0 0,1-1 0,-1 1 0,1 0 0,0 1 0,0-1 0,1 0 0,-1 1 0,0-1 0,0 1 0,0 0 0,-1-1 0,1 1 0,0 0 0,0-1 0,0 1 0,0 0 0,0 1 0,19 29 0,-15-19 0,0 0 0,4 21 0,-8-28 0,0 0 0,0 0 0,-1-1 0,0 1 0,1 0 0,-2 0 0,1 0 0,0 0 0,-1 0 0,-2 5 0,3-9 0,0-1 0,0 1 0,0 0 0,-1 0 0,1 0 0,-1-1 0,1 1 0,0 0 0,-1-1 0,1 1 0,-1 0 0,0-1 0,1 1 0,-1 0 0,1-1 0,-1 1 0,0-1 0,0 0 0,1 1 0,-1-1 0,0 1 0,0-1 0,1 0 0,-1 0 0,0 1 0,-1-1 0,0 0 0,1 0 0,-1 0 0,1-1 0,-1 1 0,0-1 0,1 1 0,-1-1 0,1 1 0,-1-1 0,1 0 0,-1 0 0,-1-1 0,-2-2 0,0 0 0,0 0 0,0-1 0,1 0 0,-8-10 0,7 6 0,1 0 0,0 0 0,1-1 0,-1 0 0,2 1 0,-1-1 0,2 0 0,-1 0 0,1 0 0,0-12 0,2 16 0,-1 0 0,1 0 0,-1 0 0,2 0 0,-1 0 0,1 0 0,0 1 0,3-7 0,-4 9 0,1 0 0,-1 0 0,1 0 0,0 0 0,0 1 0,1-1 0,-1 1 0,0 0 0,1 0 0,-1 0 0,1 0 0,0 0 0,0 0 0,0 1 0,5-3 0,-6 3 0,1 0 0,-1 1 0,1-1 0,-1 0 0,1 1 0,-1 0 0,1-1 0,0 1 0,-1 0 0,1 1 0,0-1 0,-1 0 0,1 1 0,-1-1 0,1 1 0,-1 0 0,1 0 0,-1 0 0,3 1 0,-1 1 0,0 0 0,-1 0 0,1 0 0,-1 0 0,1 0 0,-1 1 0,0 0 0,-1-1 0,1 1 0,2 5 0,0 1 0,0 0 0,-1 1 0,-1-1 0,1 1 0,-2 0 0,1 0 0,-2 0 0,2 16 0,-3-22 0,0-1 0,-1 1 0,1-1 0,-1 1 0,0-1 0,0 1 0,0-1 0,0 0 0,-1 1 0,0-1 0,0 0 0,0 0 0,0 0 0,-1 0 0,0-1 0,1 1 0,-7 5 0,4-5 0,0-1 0,0 1 0,0-2 0,0 1 0,0 0 0,0-1 0,-1 0 0,1 0 0,-1-1 0,1 1 0,-1-1 0,0 0 0,-9 0 0,9-1 0,-1 0 0,0 0 0,1-1 0,-1 0 0,1 0 0,0 0 0,-1-1 0,1 0 0,0 0 0,0-1 0,0 1 0,0-2 0,0 1 0,1 0 0,0-1 0,-6-4 0,8 4 0,-1 1 0,1-1 0,0 0 0,0 0 0,1 0 0,-1 0 0,1 0 0,0 0 0,0-1 0,0 1 0,0-1 0,1 0 0,0 1 0,0-1 0,0 0 0,1 0 0,-1 0 0,1 1 0,0-1 0,1 0 0,-1 0 0,2-6 0,-1 8 0,-1 0 0,1 0 0,0 1 0,0-1 0,0 0 0,0 0 0,0 1 0,0-1 0,1 0 0,-1 1 0,1-1 0,0 1 0,0 0 0,0 0 0,0 0 0,0 0 0,0 0 0,1 0 0,-1 0 0,1 1 0,-1-1 0,1 1 0,0-1 0,-1 1 0,1 0 0,0 0 0,0 1 0,0-1 0,3 0 0,0 1 0,0 0 0,0 0 0,0 1 0,0 0 0,-1 0 0,1 0 0,0 0 0,-1 1 0,1 0 0,-1 1 0,0-1 0,0 1 0,1 0 0,4 4 0,-2-1 43,0 1 0,0 0-1,-1 0 1,0 1 0,0 0-1,-1 0 1,9 15 0,-14-21-68,1 1 1,-1 0-1,0-1 1,0 1 0,0 0-1,-1 0 1,1-1 0,0 1-1,-1 0 1,0 0-1,0 0 1,0 0 0,0 5-1,-1-6-40,0 0 0,0 0 0,0 0 0,1 0 0,-2 0 0,1-1 0,0 1 0,0 0 0,-1 0 0,1-1 0,-1 1 0,1-1 0,-1 1 0,0-1 0,1 0 0,-1 1 0,0-1 0,0 0 0,0 0 0,-3 1 0,-9 3-6761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40.811"/>
    </inkml:context>
    <inkml:brush xml:id="br0">
      <inkml:brushProperty name="width" value="0.05" units="cm"/>
      <inkml:brushProperty name="height" value="0.05" units="cm"/>
    </inkml:brush>
  </inkml:definitions>
  <inkml:trace contextRef="#ctx0" brushRef="#br0">1 1 24575,'0'3'0,"3"7"0,1 4 0,-1 6 0,3 8 0,0 5 0,0 6 0,0 8 0,0 4 0,2-1 0,-1 1 0,2-3 0,-1-5 0,-2-5 0,1-7 0,0-6 0,-2-7-8191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48.365"/>
    </inkml:context>
    <inkml:brush xml:id="br0">
      <inkml:brushProperty name="width" value="0.05" units="cm"/>
      <inkml:brushProperty name="height" value="0.05" units="cm"/>
    </inkml:brush>
  </inkml:definitions>
  <inkml:trace contextRef="#ctx0" brushRef="#br0">30 133 24575,'-1'-1'0,"-1"1"0,1-1 0,0 1 0,0-1 0,0 1 0,0-1 0,0 0 0,0 1 0,0-1 0,0 0 0,0 0 0,0 0 0,1 0 0,-1 0 0,0 0 0,1 0 0,-1 0 0,0 0 0,0-2 0,-9-22 0,69 193 0,-53-149 0,-1-5 0,0 0 0,1 0 0,12 21 0,-18-34 0,1 0 0,0 0 0,0 0 0,0 0 0,-1 0 0,1 0 0,0 0 0,1 0 0,-1 0 0,0 0 0,0 0 0,0-1 0,0 1 0,1 0 0,-1-1 0,0 1 0,1-1 0,-1 0 0,0 1 0,1-1 0,2 0 0,-2 0 0,0 0 0,1-1 0,-1 1 0,1-1 0,-1 0 0,0 0 0,0 0 0,0 0 0,1 0 0,-1 0 0,3-3 0,5-5 0,0 0 0,0 0 0,14-20 0,-17 20 0,8-10 0,5-5 0,39-37 0,-52 54 0,0 1 0,1 0 0,0 1 0,0 0 0,0 0 0,0 1 0,1 0 0,0 0 0,0 1 0,10-2 0,-7 3 0,0 0 0,0 1 0,0 0 0,0 1 0,0 1 0,0 0 0,0 0 0,0 1 0,0 1 0,0 0 0,20 8 0,1 5 0,-1 0 0,47 34 0,38 20 0,-111-67 0,1-1 0,-1 1 0,0-1 0,0-1 0,1 1 0,0-1 0,-1 0 0,1 0 0,-1-1 0,1 0 0,0 0 0,-1 0 0,1-1 0,9-2 0,-1-2 0,0 0 0,0-2 0,0 1 0,24-17 0,80-58 0,-3 3 0,-100 69 0,1 1 0,0 1 0,1 0 0,18-4 0,-9 3 0,-25 7-49,0 1 1,0-1-1,0 0 0,0 0 0,0 0 1,0 0-1,0 0 0,-1 0 0,1-1 1,0 1-1,-1-1 0,1 1 0,-1-1 1,1 1-1,-1-1 0,0 0 0,0 0 1,0 0-1,0 0 0,0 0 0,0 0 1,0 0-1,-1 0 0,1 0 0,-1 0 0,0 0 1,1-3-1,0-9-6777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49.204"/>
    </inkml:context>
    <inkml:brush xml:id="br0">
      <inkml:brushProperty name="width" value="0.05" units="cm"/>
      <inkml:brushProperty name="height" value="0.05" units="cm"/>
    </inkml:brush>
  </inkml:definitions>
  <inkml:trace contextRef="#ctx0" brushRef="#br0">42 16 24575,'-2'-1'0,"1"-1"0,-1 1 0,1 0 0,-1-1 0,1 1 0,-1 0 0,0 0 0,0 0 0,0 0 0,1 0 0,-1 1 0,0-1 0,0 1 0,0-1 0,0 1 0,0-1 0,0 1 0,0 0 0,-3 0 0,5 1 0,0-1 0,-1 0 0,1 1 0,0-1 0,0 0 0,0 1 0,-1-1 0,1 1 0,0-1 0,0 1 0,0-1 0,0 1 0,0-1 0,0 0 0,0 1 0,0-1 0,0 1 0,0-1 0,0 1 0,0-1 0,0 1 0,0-1 0,0 1 0,0-1 0,0 0 0,1 1 0,-1-1 0,0 1 0,0-1 0,1 0 0,-1 1 0,0-1 0,0 1 0,1-1 0,11 19 0,-11-19 0,90 110 0,-27-35 0,-62-72 0,0-1 0,0 0 0,0 1 0,0-1 0,1 0 0,-1 0 0,0 0 0,1 0 0,5 3 0,-7-5 0,-1 0 0,1 0 0,0 0 0,-1 0 0,1 0 0,-1 0 0,1 0 0,0 0 0,-1 0 0,1 0 0,0 0 0,-1 0 0,1 0 0,-1-1 0,1 1 0,0 0 0,-1 0 0,1-1 0,-1 1 0,1-1 0,13-17 0,1-14 0,-7 14 0,19-31 0,-24 45 0,0-1 0,1 1 0,-1 0 0,1 0 0,0 0 0,0 0 0,1 1 0,-1-1 0,1 1 0,-1 0 0,7-3 0,-9 6 0,0-1 0,0 1 0,0-1 0,0 1 0,0 0 0,0-1 0,0 1 0,0 0 0,0 0 0,0 0 0,0 1 0,0-1 0,0 1 0,0-1 0,0 1 0,0-1 0,0 1 0,0 0 0,0 0 0,0 0 0,-1 0 0,1 0 0,0 0 0,-1 1 0,1-1 0,-1 1 0,3 2 0,4 5 0,-1 1 0,0 0 0,9 18 0,-3-6 0,-4-7 0,1 0 0,0-1 0,2 0 0,18 18 0,-27-29 0,1 0 0,-1-1 0,0 1 0,1-1 0,-1 0 0,1 0 0,0 0 0,0 0 0,0-1 0,0 1 0,0-1 0,0 0 0,0 0 0,0-1 0,1 1 0,-1-1 0,0 0 0,0 0 0,1 0 0,-1-1 0,0 1 0,0-1 0,0 0 0,7-3 0,9-6 0,0-2 0,0 0 0,-1-2 0,-1 0 0,32-31 0,-15 13 0,-15 14 0,-9 8 0,-1 0 0,2 1 0,-1 0 0,1 1 0,24-12 0,-34 19 0,-1 1 0,0 0 0,0 0 0,1 0 0,-1 0 0,0 0 0,1 0 0,-1 0 0,0 0 0,1 0 0,-1 0 0,0 1 0,1-1 0,-1 1 0,0-1 0,0 1 0,0-1 0,1 1 0,0 1 0,25 19 0,-8-5 0,-11-13 0,0 1 0,0-1 0,0 0 0,0-1 0,1 0 0,-1 0 0,1 0 0,-1-2 0,1 1 0,-1-1 0,1 0 0,9-1 0,-8 0 0,1-1 0,-1 0 0,0 0 0,1-1 0,-1-1 0,-1 1 0,1-2 0,0 1 0,12-9 0,-11 3-1365,-2 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0.058"/>
    </inkml:context>
    <inkml:brush xml:id="br0">
      <inkml:brushProperty name="width" value="0.05" units="cm"/>
      <inkml:brushProperty name="height" value="0.05" units="cm"/>
    </inkml:brush>
  </inkml:definitions>
  <inkml:trace contextRef="#ctx0" brushRef="#br0">66 21 24575,'-4'0'0,"0"0"0,0-1 0,0 0 0,1 1 0,-1-1 0,0-1 0,1 1 0,-1 0 0,-3-3 0,-17-5 0,28 12 0,-1 1 0,1 0 0,-1 0 0,0 0 0,5 8 0,0 1 0,97 122 0,-101-130 0,5 7 0,-1-1 0,21 19 0,-28-28 0,1 0 0,0 0 0,0-1 0,0 1 0,0-1 0,0 0 0,0 1 0,0-1 0,0 0 0,0 0 0,1-1 0,-1 1 0,0 0 0,1-1 0,-1 1 0,1-1 0,-1 0 0,0 0 0,1 1 0,-1-2 0,1 1 0,-1 0 0,0-1 0,4 0 0,-1-3 0,0 1 0,0-2 0,-1 1 0,0 0 0,0-1 0,0 0 0,0 0 0,-1 0 0,0 0 0,5-9 0,3-5 0,6-9 0,-8 12 0,1 1 0,0 1 0,1 0 0,19-20 0,-28 33 0,0 0 0,0-1 0,0 1 0,0 0 0,0 0 0,0 0 0,0 0 0,0 0 0,0 1 0,0-1 0,0 1 0,1-1 0,-1 1 0,0 0 0,0 0 0,1 0 0,-1 0 0,0 0 0,0 1 0,1-1 0,-1 1 0,0-1 0,0 1 0,0 0 0,0 0 0,0 0 0,0 0 0,3 2 0,6 4 0,0 1 0,-1 0 0,19 18 0,-4-2 0,-17-18 0,-1 0 0,1-1 0,0 0 0,1 0 0,-1-1 0,1 0 0,17 5 0,-22-8 0,1 0 0,-1 0 0,1-1 0,0 1 0,-1-1 0,1-1 0,0 1 0,0 0 0,-1-1 0,1 0 0,-1 0 0,1-1 0,-1 1 0,1-1 0,-1 0 0,0 0 0,7-5 0,30-22 0,-20 14 0,1 0 0,0 1 0,44-19 0,-58 30 0,0 0 0,0 1 0,0 0 0,1 0 0,-1 1 0,0 0 0,1 1 0,0 0 0,-1 0 0,1 1 0,-1 0 0,0 0 0,1 1 0,-1 0 0,0 0 0,8 4 0,23 12 0,-20-9 0,37 12 0,-51-19 0,1-1 0,0 1 0,0-1 0,0-1 0,0 1 0,1-1 0,-1 0 0,0 0 0,0-1 0,11-3 0,6-3 0,-1-2 0,0-1 0,0 0 0,-1-2 0,32-23 0,-45 28-1365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6.444"/>
    </inkml:context>
    <inkml:brush xml:id="br0">
      <inkml:brushProperty name="width" value="0.05" units="cm"/>
      <inkml:brushProperty name="height" value="0.05" units="cm"/>
    </inkml:brush>
  </inkml:definitions>
  <inkml:trace contextRef="#ctx0" brushRef="#br0">23 0 24575,'-2'2'0,"0"1"0,0-1 0,0 0 0,0 0 0,1 1 0,-1-1 0,1 1 0,-1 0 0,1-1 0,0 1 0,0 0 0,0 0 0,1 0 0,-1 0 0,1 0 0,-1 0 0,1 3 0,1-1 0,-1 0 0,2 0 0,-1-1 0,0 1 0,1 0 0,0-1 0,0 0 0,1 1 0,4 7 0,4 3 0,0-1 0,1 0 0,0 0 0,1-2 0,1 1 0,0-2 0,0 1 0,2-2 0,-1 0 0,1-1 0,32 13 0,-44-20 0,0-1 0,1 0 0,-1 0 0,1-1 0,-1 1 0,1-1 0,-1 0 0,1 0 0,-1 0 0,1-1 0,-1 1 0,0-1 0,1 0 0,-1-1 0,0 1 0,1-1 0,-1 0 0,0 0 0,0 0 0,-1 0 0,1-1 0,6-5 0,5-5 0,-1-1 0,0-1 0,22-31 0,-14 16 0,1 0 0,-13 16 0,1 0 0,14-13 0,-25 26 0,1 0 0,0 0 0,0 1 0,0-1 0,-1 0 0,1 1 0,0-1 0,0 1 0,0-1 0,0 1 0,0-1 0,0 1 0,2-1 0,-3 1 0,1 0 0,-1 0 0,1 1 0,-1-1 0,0 0 0,1 0 0,-1 0 0,0 0 0,1 0 0,-1 0 0,0 0 0,0 1 0,1-1 0,-1 0 0,0 0 0,1 0 0,-1 1 0,0-1 0,0 0 0,1 0 0,-1 1 0,0-1 0,0 0 0,0 0 0,1 1 0,-1-1 0,0 1 0,0 0 0,1 1 0,-1-1 0,0 1 0,0-1 0,0 1 0,0 0 0,0-1 0,0 1 0,0-1 0,0 1 0,-1-1 0,1 1 0,-1-1 0,1 1 0,-1-1 0,1 1 0,-2 0 0,-2 5-151,-1-1-1,0 0 0,0 0 0,0-1 1,-1 1-1,0-1 0,0-1 1,-7 6-1,-12 6-6674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0.776"/>
    </inkml:context>
    <inkml:brush xml:id="br0">
      <inkml:brushProperty name="width" value="0.05" units="cm"/>
      <inkml:brushProperty name="height" value="0.05" units="cm"/>
    </inkml:brush>
  </inkml:definitions>
  <inkml:trace contextRef="#ctx0" brushRef="#br0">64 16 24575,'-19'-2'0,"16"1"0,0 0 0,0 1 0,-1-1 0,1 1 0,0 0 0,-1 0 0,1 1 0,0-1 0,-1 0 0,1 1 0,-4 1 0,7-1 0,0 1 0,-1-1 0,1 1 0,0-1 0,0 1 0,0-1 0,0 1 0,0-1 0,0 1 0,0-1 0,0 1 0,1-1 0,-1 0 0,0 1 0,1-1 0,0 1 0,-1-1 0,1 0 0,0 1 0,0 0 0,2 3 0,15 47 0,-12-32 0,1-1 0,1 0 0,1 0 0,19 32 0,-28-51 0,1 1 0,-1-1 0,1 1 0,-1 0 0,0-1 0,1 1 0,-1-1 0,1 1 0,0-1 0,-1 0 0,1 1 0,-1-1 0,1 1 0,0-1 0,-1 0 0,1 0 0,0 1 0,-1-1 0,1 0 0,0 0 0,-1 0 0,1 0 0,0 0 0,-1 0 0,1 0 0,0 0 0,0 0 0,-1 0 0,1 0 0,0 0 0,-1 0 0,1-1 0,0 1 0,-1 0 0,1 0 0,-1-1 0,1 1 0,0-1 0,-1 1 0,1 0 0,-1-1 0,1 1 0,-1-1 0,1 1 0,-1-1 0,1 0 0,-1 1 0,1-2 0,3-4 0,0 0 0,0 0 0,5-13 0,-5 10 0,-3 8 0,13-28 0,1 1 0,2 0 0,1 1 0,22-26 0,-39 52 0,0-1 0,1 1 0,-1 0 0,0-1 0,1 1 0,-1 0 0,1 0 0,-1 0 0,1 0 0,-1 0 0,1 0 0,0 1 0,0-1 0,-1 0 0,1 1 0,0 0 0,0-1 0,0 1 0,-1 0 0,1 0 0,0 0 0,0 0 0,0 0 0,0 0 0,-1 0 0,1 1 0,0-1 0,0 1 0,0-1 0,-1 1 0,1 0 0,0 0 0,-1 0 0,1-1 0,-1 2 0,4 1 0,3 5 0,0 0 0,-1 0 0,0 0 0,0 1 0,6 11 0,1 1 0,-8-12 0,1-1 0,-1-1 0,1 1 0,0-1 0,1 0 0,16 11 0,-20-16 0,-1-1 0,1 1 0,0 0 0,0-1 0,-1 0 0,1 0 0,0 0 0,0 0 0,0-1 0,0 0 0,0 1 0,0-1 0,0-1 0,0 1 0,0-1 0,0 1 0,0-1 0,0 0 0,0-1 0,5-1 0,191-93 0,-185 89-1365,-3 2-5461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1.671"/>
    </inkml:context>
    <inkml:brush xml:id="br0">
      <inkml:brushProperty name="width" value="0.05" units="cm"/>
      <inkml:brushProperty name="height" value="0.05" units="cm"/>
    </inkml:brush>
  </inkml:definitions>
  <inkml:trace contextRef="#ctx0" brushRef="#br0">13 45 24575,'-1'-1'0,"0"-1"0,-1 0 0,1 0 0,0 1 0,0-1 0,0 0 0,0 0 0,0 0 0,1-1 0,-1 1 0,0 0 0,1 0 0,0 0 0,-1 0 0,1-1 0,0 1 0,0 0 0,1-3 0,-1 4 0,0 1 0,0 0 0,0 0 0,0 0 0,0-1 0,1 1 0,-1 0 0,0 0 0,0 0 0,0 0 0,0 0 0,0-1 0,1 1 0,-1 0 0,0 0 0,0 0 0,0 0 0,1 0 0,-1 0 0,0 0 0,0 0 0,0 0 0,1 0 0,-1 0 0,0 0 0,0 0 0,0 0 0,1 0 0,-1 0 0,0 0 0,0 0 0,0 0 0,1 0 0,-1 0 0,0 0 0,0 0 0,0 0 0,1 0 0,-1 0 0,0 0 0,0 0 0,0 1 0,0-1 0,1 0 0,-1 0 0,0 0 0,0 0 0,0 0 0,0 1 0,0-1 0,0 0 0,0 0 0,1 0 0,-1 1 0,0-1 0,0 0 0,0 0 0,9 12 0,5 17 0,0 0 0,-2 1 0,11 43 0,-6-20 0,8 23-455,-3 1 0,14 95 0,-33-152-6371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2.199"/>
    </inkml:context>
    <inkml:brush xml:id="br0">
      <inkml:brushProperty name="width" value="0.05" units="cm"/>
      <inkml:brushProperty name="height" value="0.05" units="cm"/>
    </inkml:brush>
  </inkml:definitions>
  <inkml:trace contextRef="#ctx0" brushRef="#br0">123 523 24575,'-21'-30'0,"2"0"0,2-1 0,1-1 0,-17-45 0,29 66 0,1 1 0,0-1 0,1 0 0,0 0 0,1 0 0,0 0 0,0 0 0,1 0 0,1 0 0,0 0 0,1 0 0,0 0 0,0 0 0,1 1 0,0-1 0,1 1 0,0 0 0,8-14 0,-7 17 0,0-1 0,1 1 0,0 0 0,0 0 0,0 0 0,1 1 0,0 0 0,0 1 0,0-1 0,1 1 0,0 1 0,0-1 0,10-3 0,-6 4 0,0 1 0,-1 0 0,1 0 0,0 1 0,0 1 0,0 0 0,1 1 0,-1 0 0,13 3 0,-4 0 0,0 1 0,-1 1 0,0 1 0,0 1 0,0 0 0,-1 2 0,0 0 0,-1 1 0,0 1 0,-1 1 0,20 17 0,-25-19 0,-2 0 0,0 1 0,0 1 0,-1-1 0,0 2 0,-1-1 0,-1 1 0,0 0 0,-1 1 0,0-1 0,4 16 0,-8-22 0,0 1 0,0 0 0,-1 0 0,0 0 0,-1 0 0,0 1 0,0-1 0,-1 0 0,0 0 0,0 0 0,0 0 0,-1 0 0,-1-1 0,1 1 0,-1-1 0,-1 1 0,1-1 0,-1 0 0,-1 0 0,1 0 0,-9 9 0,0-3 0,0-1 0,-1 0 0,-1-1 0,0 0 0,0-1 0,-1-1 0,-1 0 0,1-1 0,-1-1 0,-19 5 0,35-11 0,0-1 0,-1 0 0,1 1 0,0-1 0,-1 0 0,1 0 0,-1 0 0,1 0 0,0 0 0,-1 0 0,1 0 0,-1 0 0,1 0 0,0-1 0,-1 1 0,1-1 0,0 1 0,-1-1 0,1 1 0,0-1 0,0 0 0,-1 0 0,1 1 0,-1-2 0,1 1 0,1 0 0,-1-1 0,1 1 0,-1 0 0,1 0 0,0 0 0,0 0 0,-1-1 0,1 1 0,0 0 0,0 0 0,0 0 0,0-1 0,0 1 0,0 0 0,1 0 0,-1 0 0,0-1 0,1 1 0,-1 0 0,0 0 0,1 0 0,0 0 0,-1 0 0,1 0 0,0 0 0,-1 0 0,2-1 0,5-7 0,1 1 0,0 0 0,0 1 0,0 0 0,1 0 0,0 1 0,0 0 0,0 0 0,21-8 0,-9 6 0,0 0 0,1 2 0,41-8 0,-46 12 0,0 1 0,0 1 0,1 0 0,-1 1 0,0 1 0,0 0 0,0 2 0,-1 0 0,1 0 0,27 13 0,-34-12 0,-1 0 0,0 0 0,0 0 0,-1 1 0,0 1 0,0 0 0,0 0 0,9 10 0,-13-11 0,1 0 0,-1 1 0,0-1 0,-1 1 0,0-1 0,0 1 0,0 0 0,-1 0 0,0 1 0,0-1 0,-1 0 0,1 12 0,-2-11 0,0 0 0,-1-1 0,0 1 0,0-1 0,-1 1 0,0-1 0,-1 0 0,1 1 0,-1-1 0,-1-1 0,1 1 0,-1 0 0,0-1 0,-1 0 0,0 0 0,0 0 0,0 0 0,0-1 0,-1 0 0,0 0 0,0-1 0,0 1 0,-12 5 0,13-7 0,-1 0 0,-1 0 0,1 0 0,0-1 0,-1 0 0,1 0 0,-1 0 0,0-1 0,1 0 0,-1 0 0,0-1 0,0 0 0,0 0 0,0 0 0,1-1 0,-1 0 0,0-1 0,1 1 0,-1-1 0,1-1 0,-1 1 0,1-1 0,0 0 0,0 0 0,0-1 0,-8-6 0,-10-15-1365,5-1-5461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2.555"/>
    </inkml:context>
    <inkml:brush xml:id="br0">
      <inkml:brushProperty name="width" value="0.05" units="cm"/>
      <inkml:brushProperty name="height" value="0.05" units="cm"/>
    </inkml:brush>
  </inkml:definitions>
  <inkml:trace contextRef="#ctx0" brushRef="#br0">0 0 24575,'1'8'0,"0"0"0,0-1 0,0 1 0,1-1 0,1 0 0,-1 1 0,1-1 0,7 12 0,1 0 0,24 32 0,-16-27 0,0-1 0,2-1 0,36 31 0,-49-47 0,0 1 0,1-2 0,0 1 0,-1-1 0,2 0 0,-1-1 0,0 0 0,1-1 0,0 1 0,0-2 0,0 0 0,0 0 0,0-1 0,14 1 0,-22-3 0,1 1 0,-1 0 0,1-1 0,-1 0 0,0 1 0,1-1 0,-1 0 0,0 0 0,1 0 0,-1-1 0,0 1 0,0 0 0,0-1 0,0 0 0,0 1 0,0-1 0,-1 0 0,1 0 0,-1 0 0,1 0 0,-1 0 0,0 0 0,1-1 0,-1 1 0,0 0 0,0-1 0,-1 1 0,1 0 0,-1-1 0,1 1 0,-1-4 0,2-9 0,0 0 0,-1 0 0,-3-30 0,1 32 0,-1-17-341,-2 1 0,-1 0-1,-12-42 1,24 82-6485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2.880"/>
    </inkml:context>
    <inkml:brush xml:id="br0">
      <inkml:brushProperty name="width" value="0.05" units="cm"/>
      <inkml:brushProperty name="height" value="0.05" units="cm"/>
    </inkml:brush>
  </inkml:definitions>
  <inkml:trace contextRef="#ctx0" brushRef="#br0">189 148 24575,'0'-11'0,"-1"0"0,0 0 0,0 0 0,-1 0 0,-5-14 0,6 20 0,-1 1 0,1 0 0,-1 0 0,0 0 0,-1 0 0,1 0 0,-1 0 0,0 1 0,1-1 0,-2 1 0,1 0 0,0-1 0,-1 2 0,1-1 0,-7-4 0,9 7 0,-1-1 0,1 0 0,-1 0 0,0 1 0,1-1 0,-1 1 0,1 0 0,-1-1 0,0 1 0,1 0 0,-1 0 0,0 0 0,1 0 0,-1 0 0,0 0 0,1 1 0,-1-1 0,0 0 0,-2 2 0,2-1 0,-1 1 0,1-1 0,-1 1 0,1 0 0,-1 0 0,1 0 0,0 0 0,0 0 0,0 0 0,-2 4 0,-2 4 0,0 1 0,1-1 0,0 1 0,-5 17 0,1 5 0,1 0 0,2 0 0,1 0 0,-1 46 0,5-20 0,13 97 0,-7-119 86,2 0-1,2-1 0,23 63 1,-25-80-276,2 0 0,0-1 1,2 0-1,0 0 0,0-1 1,2 0-1,0-1 1,20 18-1,-3-9-6636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3.204"/>
    </inkml:context>
    <inkml:brush xml:id="br0">
      <inkml:brushProperty name="width" value="0.05" units="cm"/>
      <inkml:brushProperty name="height" value="0.05" units="cm"/>
    </inkml:brush>
  </inkml:definitions>
  <inkml:trace contextRef="#ctx0" brushRef="#br0">100 1 24575,'-3'0'0,"-3"0"0,-5 2 0,-2 8 0,-2 7 0,-2 10 0,2 9 0,4 9 0,4 12 0,6 8 0,5 8 0,9 5 0,5 1 0,4-1 0,5-5 0,-2-15-8191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3.531"/>
    </inkml:context>
    <inkml:brush xml:id="br0">
      <inkml:brushProperty name="width" value="0.05" units="cm"/>
      <inkml:brushProperty name="height" value="0.05" units="cm"/>
    </inkml:brush>
  </inkml:definitions>
  <inkml:trace contextRef="#ctx0" brushRef="#br0">20 164 24575,'-1'0'0,"0"0"0,0 0 0,0 0 0,0 0 0,0 1 0,0-1 0,1 0 0,-1 0 0,0 1 0,0-1 0,0 1 0,1-1 0,-1 1 0,0-1 0,0 1 0,1-1 0,-1 1 0,0 0 0,1 0 0,-1-1 0,1 1 0,-1 0 0,0 1 0,1-2 0,0 1 0,0-1 0,0 1 0,0-1 0,-1 1 0,1-1 0,0 1 0,0-1 0,0 1 0,0-1 0,0 1 0,1-1 0,-1 1 0,0-1 0,0 1 0,0-1 0,0 1 0,0-1 0,1 1 0,-1-1 0,0 1 0,0-1 0,1 0 0,-1 1 0,0-1 0,1 1 0,-1-1 0,0 0 0,1 1 0,-1-1 0,1 0 0,-1 0 0,1 1 0,-1-1 0,1 0 0,-1 0 0,0 1 0,1-1 0,-1 0 0,1 0 0,-1 0 0,2 0 0,17 4 0,1-2 0,-1 0 0,1-1 0,27-3 0,-23 1 0,116-5 0,206-35 0,-341 40 0,16-2 0,-1-1 0,0-2 0,38-13 0,-54 17 0,1-1 0,0 1 0,-1-1 0,0 0 0,1 0 0,-1-1 0,0 1 0,-1-1 0,5-4 0,-7 5 0,1 0 0,0 1 0,-1-1 0,0 0 0,1 0 0,-1 1 0,0-1 0,-1 0 0,1 0 0,0 0 0,-1 0 0,0 0 0,0-1 0,0 1 0,0 0 0,-1-5 0,1 7 0,0-1 0,0 1 0,0 0 0,0 0 0,-1 0 0,1 0 0,0-1 0,-1 1 0,1 0 0,-1 0 0,1 0 0,-1 0 0,0 0 0,1 0 0,-1 0 0,0 0 0,0 0 0,0 0 0,1 1 0,-1-1 0,0 0 0,0 1 0,0-1 0,0 0 0,0 1 0,-1-1 0,1 1 0,0 0 0,0-1 0,-2 1 0,2 0 0,-1 0 0,1 0 0,-1 0 0,1 1 0,-1-1 0,1 1 0,-1-1 0,1 1 0,-1-1 0,1 1 0,0 0 0,-1 0 0,1 0 0,0 0 0,0 0 0,-1 0 0,1 0 0,0 0 0,0 0 0,0 0 0,0 1 0,-1 2 0,-2 4 0,0 1 0,0 0 0,1 0 0,0 1 0,1-1 0,0 1 0,1-1 0,-2 19 0,3-13 0,0 0 0,1-1 0,1 1 0,0 0 0,5 16 0,-6-26-85,1 0 0,-1 0-1,1 0 1,1-1 0,-1 1-1,1-1 1,-1 0 0,1 1-1,0-1 1,1-1 0,-1 1-1,1 0 1,0-1 0,0 0-1,7 5 1,15 6-6741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3.857"/>
    </inkml:context>
    <inkml:brush xml:id="br0">
      <inkml:brushProperty name="width" value="0.05" units="cm"/>
      <inkml:brushProperty name="height" value="0.05" units="cm"/>
    </inkml:brush>
  </inkml:definitions>
  <inkml:trace contextRef="#ctx0" brushRef="#br0">0 206 24575,'0'-4'0,"1"4"0,6 10 0,13 9 0,36 29 0,-34-31 0,34 35 0,-47-40 0,-9-12 0,0 0 0,0 0 0,0 0 0,0 0 0,0 0 0,0 0 0,0 0 0,0 0 0,0 1 0,0-1 0,0 0 0,1 0 0,-1 0 0,0 0 0,0 0 0,0 0 0,0 0 0,0 0 0,0 0 0,0 0 0,0 0 0,0 1 0,-1-1 0,1 0 0,0 0 0,0 0 0,0 0 0,0 0 0,0 0 0,0 0 0,0 0 0,0 0 0,0 0 0,0 0 0,0 0 0,0 0 0,0 0 0,0 0 0,0 1 0,0-1 0,0 0 0,0 0 0,0 0 0,-1 0 0,1 0 0,0 0 0,0 0 0,0 0 0,0 0 0,0 0 0,0 0 0,0 0 0,0 0 0,0 0 0,0 0 0,0 0 0,0 0 0,-1 0 0,1 0 0,0 0 0,0 0 0,0 0 0,0 0 0,0 0 0,0 0 0,0-1 0,-2 1 0,0-2 0,0 1 0,1 0 0,-1 0 0,0 0 0,1-1 0,-1 1 0,1-1 0,0 1 0,-3-3 0,0-4 0,1 1 0,-1 0 0,1-1 0,0 0 0,0 1 0,1-1 0,0 0 0,1-1 0,0 1 0,0 0 0,1 0 0,0 0 0,0-1 0,1 1 0,0 0 0,0 0 0,1 0 0,4-12 0,-2 7 0,0 1 0,1 0 0,0 0 0,1 0 0,1 1 0,-1 0 0,2 0 0,0 1 0,0 0 0,1 0 0,10-9 0,-13 14 0,0 1 0,0 0 0,0 0 0,1 0 0,0 1 0,-1 0 0,1 0 0,0 0 0,0 1 0,9-2 0,-12 4 0,0 0 0,0-1 0,-1 1 0,1 0 0,0 1 0,0-1 0,-1 1 0,1 0 0,0 0 0,-1 0 0,1 0 0,-1 0 0,1 1 0,-1 0 0,0 0 0,0 0 0,1 0 0,-1 0 0,-1 0 0,1 1 0,4 4 0,3 6 0,-2 0 0,0 1 0,0 0 0,-1 0 0,-1 1 0,6 18 0,2 4 0,17 37-682,44 78-1,-60-127-6143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4.606"/>
    </inkml:context>
    <inkml:brush xml:id="br0">
      <inkml:brushProperty name="width" value="0.05" units="cm"/>
      <inkml:brushProperty name="height" value="0.05" units="cm"/>
    </inkml:brush>
  </inkml:definitions>
  <inkml:trace contextRef="#ctx0" brushRef="#br0">0 1 24575,'2'6'0,"-1"0"0,1 0 0,1 0 0,-1 0 0,1-1 0,0 1 0,0-1 0,0 0 0,1 0 0,0 0 0,5 6 0,3 3 0,9 15 0,-7-8 0,1-1 0,1 0 0,21 20 0,-36-39 0,1 1 0,0-1 0,-1 1 0,1-1 0,0 0 0,0 0 0,0 0 0,-1 0 0,1 0 0,0 0 0,1 0 0,-1-1 0,0 1 0,0-1 0,0 0 0,0 1 0,0-1 0,0 0 0,1 0 0,-1 0 0,0 0 0,2-1 0,1-1 0,0 0 0,0-1 0,0 1 0,-1-1 0,1 0 0,-1 0 0,5-4 0,5-5 0,-11 10 0,-1 0 0,1 1 0,0-1 0,0 0 0,0 1 0,0 0 0,0 0 0,0 0 0,0 0 0,0 0 0,0 1 0,0-1 0,0 1 0,0 0 0,5 0 0,-1 1 0,0 0 0,0 1 0,0 0 0,0 1 0,7 3 0,8 3 0,-10-5 0,0 0 0,0-1 0,1 0 0,0-1 0,-1-1 0,24 1 0,-31-2 0,0 0 0,0-1 0,0 1 0,0-1 0,0 0 0,0 0 0,0-1 0,0 1 0,-1-1 0,1 0 0,0 0 0,-1-1 0,0 1 0,1-1 0,-1 0 0,0 0 0,-1-1 0,1 1 0,0-1 0,2-4 0,-4 5 0,-1 0 0,0 0 0,1 0 0,-1 0 0,0-1 0,-1 1 0,1 0 0,-1 0 0,1-1 0,-1 1 0,0-1 0,0 1 0,-1 0 0,1-1 0,-1 1 0,1 0 0,-1 0 0,0-1 0,-3-4 0,3 6 0,1 0 0,-1 0 0,0 1 0,0-1 0,0 0 0,0 1 0,0-1 0,0 1 0,-1-1 0,1 1 0,0 0 0,-1-1 0,1 1 0,-1 0 0,0 0 0,1 0 0,-1 0 0,0 0 0,1 1 0,-1-1 0,0 0 0,0 1 0,0-1 0,0 1 0,0 0 0,1 0 0,-1 0 0,0-1 0,0 2 0,0-1 0,0 0 0,0 0 0,0 1 0,-3 0 0,2 1 0,1-1 0,0 0 0,0 1 0,-1-1 0,1 1 0,0 0 0,0 0 0,0 0 0,1 0 0,-1 0 0,0 0 0,1 1 0,0-1 0,-1 0 0,1 1 0,0-1 0,0 1 0,0-1 0,0 1 0,1 0 0,-1-1 0,1 1 0,0 4 0,-1 5 0,0 0 0,1-1 0,1 1 0,2 13 0,7 21 0,2 0 0,2-1 0,2 0 0,24 46 0,-14-32 0,24 82 0,-46-130 0,-2 1 0,1 0 0,-2 0 0,1-1 0,-2 1 0,0 20 0,0-28 0,-1-1 0,1 0 0,-1 0 0,0 0 0,0 0 0,0 0 0,0 0 0,0 0 0,0 0 0,-1 0 0,0-1 0,1 1 0,-1 0 0,0-1 0,0 0 0,-1 1 0,1-1 0,0 0 0,-1 0 0,1 0 0,-1 0 0,0-1 0,0 1 0,0-1 0,1 1 0,-1-1 0,0 0 0,0 0 0,-6 0 0,3 0-91,0-1 0,-1 0 0,1 0 0,0-1 0,0 0 0,0 0 0,0 0 0,0-1 0,0 0 0,0 0 0,0 0 0,1-1 0,-1 0 0,-9-7 0,-16-12-6735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4.947"/>
    </inkml:context>
    <inkml:brush xml:id="br0">
      <inkml:brushProperty name="width" value="0.05" units="cm"/>
      <inkml:brushProperty name="height" value="0.05" units="cm"/>
    </inkml:brush>
  </inkml:definitions>
  <inkml:trace contextRef="#ctx0" brushRef="#br0">1 0 24575,'6'0'0,"4"3"0,4 1 0,0 2 0,-1 1 0,2-1 0,-3-5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7.335"/>
    </inkml:context>
    <inkml:brush xml:id="br0">
      <inkml:brushProperty name="width" value="0.05" units="cm"/>
      <inkml:brushProperty name="height" value="0.05" units="cm"/>
    </inkml:brush>
  </inkml:definitions>
  <inkml:trace contextRef="#ctx0" brushRef="#br0">25 0 24575,'-1'0'0,"0"1"0,0-1 0,0 0 0,0 1 0,0-1 0,0 0 0,0 1 0,0-1 0,0 1 0,1 0 0,-1-1 0,0 1 0,0 0 0,0-1 0,1 1 0,-1 0 0,0 0 0,1 0 0,-1 0 0,0 0 0,1 0 0,-1 0 0,1 0 0,0 0 0,-1 0 0,1 0 0,0 0 0,-1 2 0,-2 32 0,22 175 0,-7-103 0,51 1281-752,-72-1114 752,1 35 0,8-283 54,0 0 0,2-1-1,2 1 1,0 0 0,1-1 0,12 34-1,-12-48-31,0 0 0,0 0 1,1-1-1,0 0 0,1 0 0,0 0 0,0-1 0,1 0 0,0-1 0,1 0 1,0 0-1,0-1 0,1 0 0,-1 0 0,2-1 0,13 6 0,0-2-13,1-2 0,0 0 0,1-1 0,-1-2 0,38 4 0,139-1-163,-155-8 33,1069-33-4001,-1015 27 3705,2924-137-9301,5 64 7919,341 97 2485,-3137-13-431,666 2 2559,-858-8-2833,26 1 1228,0-3 0,125-22-1,-146 12-484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7.125"/>
    </inkml:context>
    <inkml:brush xml:id="br0">
      <inkml:brushProperty name="width" value="0.05" units="cm"/>
      <inkml:brushProperty name="height" value="0.05" units="cm"/>
    </inkml:brush>
  </inkml:definitions>
  <inkml:trace contextRef="#ctx0" brushRef="#br0">46 46 24575,'-38'-39'0,"31"32"0,12 7 0,15 10 0,1 6 0,-1 0 0,0 2 0,-1 0 0,22 27 0,60 89 0,-97-129 0,199 298-300,-13 7 1,211 471-1,-344-651 525,56 191 0,-91-240-113,-4 0 0,-3 1 1,6 149-1,-21-192-1477,-1-47-5461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7.496"/>
    </inkml:context>
    <inkml:brush xml:id="br0">
      <inkml:brushProperty name="width" value="0.05" units="cm"/>
      <inkml:brushProperty name="height" value="0.05" units="cm"/>
    </inkml:brush>
  </inkml:definitions>
  <inkml:trace contextRef="#ctx0" brushRef="#br0">1 1 24575,'69'19'0,"-11"-5"0,-24-4 0,1-2 0,0-1 0,1-2 0,0-1 0,37-2 0,-69-2 0,1-1 0,-1 0 0,0 0 0,0 0 0,-1 0 0,1-1 0,0 0 0,0 1 0,-1-1 0,1-1 0,4-2 0,1-2 0,-3 5-1365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8.133"/>
    </inkml:context>
    <inkml:brush xml:id="br0">
      <inkml:brushProperty name="width" value="0.05" units="cm"/>
      <inkml:brushProperty name="height" value="0.05" units="cm"/>
    </inkml:brush>
  </inkml:definitions>
  <inkml:trace contextRef="#ctx0" brushRef="#br0">152 0 24575,'1'7'0,"0"0"0,0 0 0,1 0 0,2 9 0,4 11 0,69 572 0,-76-589 0,35 570-324,-34-388 161,-25 197 1,-51 31 384,-34-7 129,48-190-275,58-216 4,2-5-176,0 1 0,-1-1-1,1 1 1,-1-1-1,0 1 1,0-1 0,0 0-1,0 1 1,0-1 0,0 0-1,-1 0 1,1 0 0,-1 0-1,-3 3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8.460"/>
    </inkml:context>
    <inkml:brush xml:id="br0">
      <inkml:brushProperty name="width" value="0.05" units="cm"/>
      <inkml:brushProperty name="height" value="0.05" units="cm"/>
    </inkml:brush>
  </inkml:definitions>
  <inkml:trace contextRef="#ctx0" brushRef="#br0">0 0 24575,'7'51'0,"-1"-9"0,-1 49 0,7 66 0,-8-125 0,1 0 0,18 56 0,-22-83 0,1-1 0,0 1 0,0-1 0,0 1 0,1-1 0,-1 0 0,1 0 0,0 0 0,0 0 0,0 0 0,1-1 0,0 1 0,6 4 0,-6-6 0,0 0 0,0 0 0,0-1 0,0 1 0,0-1 0,1 0 0,-1 0 0,0 0 0,1-1 0,-1 1 0,0-1 0,1 0 0,-1-1 0,1 1 0,6-2 0,3-1 0,0-1 0,-1-1 0,1 0 0,25-14 0,50-35 0,-60 35 0,-5 3-1365,-3 2-5461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6:59.091"/>
    </inkml:context>
    <inkml:brush xml:id="br0">
      <inkml:brushProperty name="width" value="0.05" units="cm"/>
      <inkml:brushProperty name="height" value="0.05" units="cm"/>
    </inkml:brush>
  </inkml:definitions>
  <inkml:trace contextRef="#ctx0" brushRef="#br0">16 254 24575,'-2'-3'0,"0"1"0,1-1 0,-1 0 0,1 0 0,-1 0 0,1 0 0,0 0 0,0 0 0,0 0 0,0-1 0,1 1 0,0 0 0,-1 0 0,1-1 0,0 1 0,0 0 0,1-1 0,-1 1 0,2-6 0,1-2 0,0 0 0,1 1 0,0-1 0,8-14 0,-7 15 0,0 1 0,1 0 0,1 1 0,-1-1 0,1 1 0,0 1 0,1-1 0,0 1 0,0 1 0,1-1 0,15-8 0,-19 13 0,0-1 0,0 1 0,0 1 0,0-1 0,0 1 0,0 0 0,1 0 0,-1 0 0,0 1 0,1 0 0,-1 0 0,1 0 0,-1 0 0,0 1 0,1 0 0,-1 0 0,0 1 0,0 0 0,0 0 0,0 0 0,0 0 0,0 1 0,-1-1 0,9 7 0,-4-1 0,-1 0 0,1 0 0,-2 1 0,1 0 0,-1 0 0,-1 1 0,1 0 0,-2 0 0,1 1 0,-1-1 0,-1 1 0,5 16 0,-5-10 0,0 0 0,-1 0 0,-1 1 0,0-1 0,-1 1 0,-1-1 0,-4 31 0,0-30 0,0 1 0,-2-1 0,0 0 0,-1-1 0,-1 1 0,-1-2 0,0 1 0,-1-1 0,-1 0 0,0-1 0,-1-1 0,-1 0 0,0 0 0,-1-1 0,-1-1 0,1 0 0,-2-1 0,-22 12 0,32-21 0,1 0 0,-1 0 0,0 0 0,0 0 0,0-1 0,-11 1 0,16-2 0,0 0 0,0 0 0,0 0 0,0 0 0,0 0 0,0 0 0,0 0 0,0 0 0,0 0 0,0 0 0,0 0 0,0-1 0,0 1 0,0 0 0,0-1 0,0 1 0,0-1 0,0 1 0,0-1 0,1 0 0,-1 1 0,0-1 0,0 0 0,1 1 0,-1-1 0,0 0 0,1 0 0,-1 0 0,1 1 0,-1-1 0,1 0 0,-1 0 0,1 0 0,0 0 0,-1 0 0,1 0 0,0 0 0,0 0 0,0 0 0,0 0 0,0 0 0,0 0 0,0 0 0,0 0 0,0 0 0,0 0 0,0 0 0,1-2 0,0 0 0,1-1 0,-1 1 0,1 0 0,0 0 0,0 0 0,0 0 0,0 0 0,0 0 0,1 1 0,-1-1 0,1 1 0,0 0 0,-1-1 0,1 1 0,0 0 0,0 1 0,1-1 0,-1 0 0,0 1 0,1 0 0,-1 0 0,0 0 0,1 0 0,5 0 0,9-2 0,-1 1 0,0 1 0,29 1 0,-23 3-195,-1 1 0,1 0 0,-1 2 0,0 0 0,-1 2 0,38 18 0,-43-19-6631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0.301"/>
    </inkml:context>
    <inkml:brush xml:id="br0">
      <inkml:brushProperty name="width" value="0.05" units="cm"/>
      <inkml:brushProperty name="height" value="0.05" units="cm"/>
    </inkml:brush>
  </inkml:definitions>
  <inkml:trace contextRef="#ctx0" brushRef="#br0">3 1 24575,'-2'3'0,"2"8"0,3 14 0,16 112 0,17 86 0,-27-178 0,3 0 0,31 78 0,-40-114-124,1 0 0,0-1 0,1 0 0,0 1 0,0-2 0,1 1-1,0-1 1,0 1 0,0-2 0,14 12 0,1-5-6702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0.798"/>
    </inkml:context>
    <inkml:brush xml:id="br0">
      <inkml:brushProperty name="width" value="0.05" units="cm"/>
      <inkml:brushProperty name="height" value="0.05" units="cm"/>
    </inkml:brush>
  </inkml:definitions>
  <inkml:trace contextRef="#ctx0" brushRef="#br0">11 171 24575,'-1'0'0,"1"1"0,-1-1 0,1 0 0,-1 0 0,1 0 0,-1 1 0,1-1 0,-1 0 0,1 1 0,-1-1 0,1 0 0,0 1 0,-1-1 0,1 1 0,-1-1 0,1 1 0,0-1 0,0 1 0,-1-1 0,1 1 0,0-1 0,0 1 0,-1-1 0,1 1 0,0-1 0,0 1 0,0-1 0,0 1 0,0-1 0,0 1 0,0 0 0,0-1 0,0 1 0,0-1 0,0 1 0,0-1 0,1 1 0,-1-1 0,0 1 0,0-1 0,0 1 0,1-1 0,-1 1 0,0-1 0,1 1 0,-1-1 0,0 1 0,1-1 0,-1 1 0,1-1 0,0 1 0,5 1 0,1 1 0,-1-1 0,1-1 0,0 1 0,0-1 0,0 0 0,0-1 0,0 1 0,0-2 0,10 0 0,-6 1 0,24-2 0,-1-2 0,0-1 0,35-10 0,100-35 0,-130 37 0,-28 10 0,-7 3 0,0-1 0,0 0 0,0-1 0,0 1 0,-1-1 0,1 1 0,0-1 0,-1 0 0,1-1 0,-1 1 0,4-4 0,-27 19 0,15-8 0,1 1 0,-1 0 0,1-1 0,0 1 0,1 1 0,-1-1 0,1 0 0,1 1 0,-1 0 0,1 0 0,0 0 0,-1 10 0,1-7 0,2 0 0,-1 1 0,1-1 0,1 1 0,0-1 0,0 0 0,1 1 0,4 12 0,-3-13 0,1 0 0,0-1 0,0 0 0,1 0 0,0 0 0,1-1 0,-1 1 0,12 11 0,-12-15 0,0 0 0,0-1 0,1 1 0,-1-1 0,1-1 0,0 1 0,0-1 0,0 0 0,1 0 0,-1 0 0,1-1 0,12 3 0,-14-5 0,0 1 0,0 0 0,0-1 0,0 0 0,0 0 0,0-1 0,-1 1 0,1-1 0,0 0 0,0 0 0,-1-1 0,1 1 0,0-1 0,-1 0 0,0-1 0,1 1 0,-1-1 0,0 1 0,0-1 0,0 0 0,-1-1 0,1 1 0,-1-1 0,0 0 0,0 1 0,0-1 0,0 0 0,-1-1 0,0 1 0,4-9 0,-1 0 0,0-1 0,-1 0 0,-1-1 0,0 1 0,-1 0 0,-1-1 0,0 0 0,-1 1 0,-1-18 0,-1 18 0,0 0 0,-1 0 0,0 0 0,-1 0 0,-1 1 0,0 0 0,-1-1 0,0 2 0,-9-14 0,12 21 0,0 0 0,0 1 0,-1 0 0,1 0 0,-1 0 0,0 0 0,0 1 0,0-1 0,0 1 0,-1 0 0,1 0 0,-1 1 0,0-1 0,0 1 0,0 0 0,0 1 0,0-1 0,0 1 0,-1 0 0,1 0 0,0 0 0,-1 1 0,1 0 0,0 0 0,-1 0 0,-9 3 0,9-1-85,-1 0 0,1 0-1,0 1 1,0 0 0,1 0-1,-1 1 1,0-1 0,1 1-1,0 1 1,0-1 0,0 1-1,1-1 1,-1 2 0,1-1-1,-5 9 1,-3 5-6741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1.248"/>
    </inkml:context>
    <inkml:brush xml:id="br0">
      <inkml:brushProperty name="width" value="0.05" units="cm"/>
      <inkml:brushProperty name="height" value="0.05" units="cm"/>
    </inkml:brush>
  </inkml:definitions>
  <inkml:trace contextRef="#ctx0" brushRef="#br0">0 88 24575,'1'-1'0,"-1"1"0,1-1 0,-1 1 0,1-1 0,0 1 0,-1 0 0,1-1 0,0 1 0,-1 0 0,1-1 0,0 1 0,-1 0 0,1 0 0,0-1 0,0 1 0,-1 0 0,1 0 0,0 0 0,0 0 0,-1 0 0,1 0 0,0 0 0,0 0 0,-1 1 0,2-1 0,0 1 0,0 0 0,-1 0 0,1 0 0,0 0 0,0 0 0,-1 0 0,1 1 0,-1-1 0,3 3 0,2 4 0,1 1 0,9 17 0,-14-22 0,104 204 0,-8-17 0,-9-33 0,-109-196 0,-29-81 0,-7-59 0,51 158 0,-28-116 0,30 119 0,1-1 0,1 0 0,0 0 0,1 0 0,4-29 0,-3 43 0,-1-1 0,2 1 0,-1-1 0,0 1 0,1-1 0,0 1 0,0 0 0,0 0 0,1 0 0,-1 0 0,1 0 0,3-4 0,-4 7 0,0-1 0,0 1 0,-1-1 0,1 1 0,0 0 0,0 0 0,1 0 0,-1 0 0,0 0 0,0 1 0,0-1 0,0 1 0,1-1 0,-1 1 0,0 0 0,0 0 0,1 0 0,-1 0 0,0 0 0,1 0 0,-1 1 0,0-1 0,0 1 0,0 0 0,1 0 0,2 1 0,4 3 0,1 0 0,-1 1 0,0 1 0,0-1 0,-1 1 0,0 1 0,0-1 0,-1 1 0,0 1 0,0-1 0,-1 1 0,0 1 0,-1-1 0,0 1 0,0 0 0,-1 0 0,4 13 0,-5-12 0,0 0 0,-1 0 0,0 0 0,-1 0 0,0 1 0,-1-1 0,-1 17 0,0-21 0,0 1 0,-1-1 0,0 0 0,0 1 0,0-1 0,-1 0 0,0 0 0,0-1 0,-1 1 0,0-1 0,-8 10 0,9-13-136,0 1-1,0-1 1,0 0-1,-1-1 1,1 1-1,-1-1 1,0 1-1,0-1 0,-6 3 1,-11 1-6690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1.587"/>
    </inkml:context>
    <inkml:brush xml:id="br0">
      <inkml:brushProperty name="width" value="0.05" units="cm"/>
      <inkml:brushProperty name="height" value="0.05" units="cm"/>
    </inkml:brush>
  </inkml:definitions>
  <inkml:trace contextRef="#ctx0" brushRef="#br0">1 1 24575,'0'1'0,"0"0"0,0 1 0,1-1 0,-1 0 0,1 1 0,-1-1 0,1 0 0,-1 0 0,1 0 0,0 1 0,0-1 0,0 0 0,-1 0 0,1 0 0,0 0 0,0 0 0,0-1 0,1 1 0,-1 0 0,0 0 0,0-1 0,0 1 0,1 0 0,-1-1 0,0 1 0,0-1 0,1 0 0,1 1 0,2 0 0,0 0 0,0 0 0,0 0 0,1-1 0,-1 0 0,6 0 0,46-13 0,-47 10 0,0 0 0,1 0 0,-1 2 0,0-1 0,1 1 0,17 1 0,-26 0 0,0 0 0,-1 0 0,1 1 0,0-1 0,-1 1 0,1-1 0,-1 1 0,1 0 0,0-1 0,-1 1 0,1 0 0,-1 0 0,0 0 0,1 0 0,-1 0 0,0 1 0,0-1 0,1 0 0,-1 1 0,1 0 0,-1 1 0,0 0 0,0 0 0,0 0 0,0 0 0,0 0 0,-1 0 0,1 0 0,-1 0 0,1 0 0,-2 4 0,1 5 0,-2-1 0,0 0 0,0 0 0,-1 0 0,-5 11 0,-4 6 0,-2 0 0,-1-1 0,-1-1 0,-21 27 0,16-24 0,13-12 0,8-16 0,1-1 0,-1 0 0,0 0 0,0 0 0,0 0 0,0 1 0,1-1 0,-1 0 0,0 0 0,0 0 0,1 0 0,-1 0 0,0 0 0,0 0 0,1 0 0,-1 0 0,0 0 0,0 1 0,1-1 0,-1 0 0,0 0 0,0-1 0,1 1 0,-1 0 0,0 0 0,0 0 0,1 0 0,-1 0 0,0 0 0,0 0 0,1 0 0,-1 0 0,0 0 0,0-1 0,1 1 0,32-19 0,-6 1-1365,-1-1-5461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1.927"/>
    </inkml:context>
    <inkml:brush xml:id="br0">
      <inkml:brushProperty name="width" value="0.05" units="cm"/>
      <inkml:brushProperty name="height" value="0.05" units="cm"/>
    </inkml:brush>
  </inkml:definitions>
  <inkml:trace contextRef="#ctx0" brushRef="#br0">34 155 24575,'-3'-3'0,"-1"-1"0,1 1 0,0-1 0,1 0 0,-1 0 0,1 0 0,0 0 0,0-1 0,0 1 0,0-1 0,1 1 0,-1-1 0,1 1 0,0-1 0,1 0 0,-1 1 0,1-7 0,0 8 0,1 0 0,-1 0 0,0 0 0,1 1 0,0-1 0,0 0 0,0 0 0,0 0 0,0 0 0,0 1 0,1-1 0,-1 1 0,1-1 0,0 1 0,0-1 0,0 1 0,0 0 0,0 0 0,0 0 0,1 0 0,-1 0 0,1 1 0,-1-1 0,1 1 0,0 0 0,0-1 0,4 0 0,-2 0 0,0 1 0,0 0 0,0 0 0,0 0 0,1 0 0,-1 1 0,0 0 0,0 0 0,1 0 0,-1 1 0,0 0 0,0 0 0,0 0 0,0 1 0,0-1 0,0 1 0,0 0 0,-1 1 0,1-1 0,-1 1 0,1 0 0,4 4 0,-3-1 0,0 1 0,0 0 0,-1 0 0,1 0 0,-2 0 0,1 1 0,-1 0 0,0 0 0,-1 0 0,0 0 0,0 0 0,2 14 0,0 13 0,-1 0 0,-2 0 0,-2 0 0,-1 1 0,-10 61 0,11-96 0,0 1 0,0-1 0,0 0 0,0 0 0,0 0 0,0 1 0,0-1 0,0 0 0,0 0 0,0 0 0,1 0 0,-1 1 0,1-1 0,-1 0 0,1 0 0,-1 0 0,1 0 0,-1 0 0,1 0 0,0 0 0,0 0 0,-1 0 0,1-1 0,0 1 0,0 0 0,0 0 0,0-1 0,0 1 0,0 0 0,0-1 0,0 1 0,0-1 0,0 1 0,1-1 0,1 1 0,4 0 0,1 0 0,-1-1 0,1 1 0,13-2 0,-9 0 0,73-4-682,102-19-1,-114 10-6143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5:38.212"/>
    </inkml:context>
    <inkml:brush xml:id="br0">
      <inkml:brushProperty name="width" value="0.05" units="cm"/>
      <inkml:brushProperty name="height" value="0.05" units="cm"/>
    </inkml:brush>
  </inkml:definitions>
  <inkml:trace contextRef="#ctx0" brushRef="#br0">9 512 24575,'0'0'0,"-1"0"0,0-1 0,1 1 0,-1-1 0,1 1 0,-1-1 0,1 1 0,-1-1 0,1 1 0,-1-1 0,1 1 0,0-1 0,-1 0 0,1 1 0,0-1 0,-1 1 0,1-1 0,0 0 0,0 0 0,0 1 0,0-1 0,-1 0 0,1 1 0,0-1 0,0 0 0,0 1 0,1-1 0,-1 0 0,0 0 0,0 1 0,0-1 0,0 0 0,1 1 0,-1-1 0,0 0 0,1 1 0,-1-1 0,0 1 0,1-1 0,-1 0 0,1 1 0,-1-1 0,1 1 0,0-1 0,3-2 0,0 1 0,1 0 0,-1 0 0,1 0 0,-1 1 0,6-2 0,97-22-41,150-14-1,-182 29-217,926-92-5017,11 36 1064,4824-154-2341,-2556 212 7523,-2573 17 281,-281-3 1181,-2-3 3505,-404-3-5567,-6 0 471,-1 0-1,25 4 0,-37-4-775,1 0 0,-1 1-1,0-1 1,0 1 0,0-1-1,0 1 1,1 0 0,-1-1 0,0 1-1,0 0 1,0 0 0,0-1 0,-1 1-1,1 0 1,0 0 0,0 0 0,0 0-1,-1 0 1,1 0 0,-1 1 0,1-1-1,-1 0 1,1 0 0,-1 0-1,0 0 1,1 1 0,-1-1 0,0 0-1,0 2 1,1 5 108,-2 0-1,1-1 1,-3 16 0,1-7-15,-12 183-230,12 201-1,47 198-352,62 187 425,-30-244 0,-54-264-1252,-23-217-5006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2.854"/>
    </inkml:context>
    <inkml:brush xml:id="br0">
      <inkml:brushProperty name="width" value="0.05" units="cm"/>
      <inkml:brushProperty name="height" value="0.05" units="cm"/>
    </inkml:brush>
  </inkml:definitions>
  <inkml:trace contextRef="#ctx0" brushRef="#br0">18 6 24575,'-10'-3'0,"3"1"0,8 12 0,48 124 0,-15-45 0,-29-74 12,100 249-1389,-93-239-5449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3.244"/>
    </inkml:context>
    <inkml:brush xml:id="br0">
      <inkml:brushProperty name="width" value="0.05" units="cm"/>
      <inkml:brushProperty name="height" value="0.05" units="cm"/>
    </inkml:brush>
  </inkml:definitions>
  <inkml:trace contextRef="#ctx0" brushRef="#br0">45 87 24575,'-5'-29'0,"-2"21"0,6 8 0,1 0 0,-1 0 0,1 0 0,-1 0 0,0 0 0,1 1 0,-1-1 0,1 0 0,-1 0 0,1 1 0,-1-1 0,1 0 0,0 1 0,-1-1 0,1 0 0,-1 1 0,1-1 0,0 1 0,-1-1 0,1 1 0,0-1 0,-1 1 0,1 0 0,-3 6 0,0-1 0,1 1 0,-1 0 0,2-1 0,-1 1 0,1 0 0,-1 10 0,0-1 0,1-4 0,0 0 0,0-1 0,2 1 0,-1 0 0,1 0 0,1 0 0,0-1 0,1 1 0,0-1 0,0 0 0,8 16 0,-9-22 0,1 0 0,0 1 0,0-2 0,1 1 0,-1 0 0,1 0 0,0-1 0,0 0 0,0 0 0,1 0 0,-1-1 0,1 1 0,0-1 0,0 0 0,0 0 0,1-1 0,-1 1 0,1-1 0,-1-1 0,1 1 0,0-1 0,-1 0 0,1 0 0,11 0 0,-11-1 0,-1 0 0,1-1 0,-1 0 0,1 0 0,-1 0 0,1-1 0,-1 1 0,0-1 0,0-1 0,0 1 0,0-1 0,0 1 0,0-2 0,-1 1 0,6-5 0,-4 2 0,-1 1 0,0-1 0,-1 0 0,1-1 0,-1 1 0,0-1 0,-1 0 0,0 0 0,0 0 0,3-11 0,-3 9 0,-1 0 0,0 0 0,-1 0 0,0 0 0,-1 0 0,1-1 0,-2 1 0,1 0 0,-1 0 0,-1 0 0,0-1 0,0 2 0,0-1 0,-1 0 0,-1 0 0,0 1 0,0-1 0,0 1 0,-6-7 0,5 9 31,-1 0 0,0 1 0,0-1 0,0 1 0,0 1 0,-1-1 0,1 1 0,-1 1 1,0-1-1,-13-4 0,7 4-316,0 1 1,-1 0-1,0 0 1,1 1-1,-16 1 1,-20 1-6542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4.915"/>
    </inkml:context>
    <inkml:brush xml:id="br0">
      <inkml:brushProperty name="width" value="0.05" units="cm"/>
      <inkml:brushProperty name="height" value="0.05" units="cm"/>
    </inkml:brush>
  </inkml:definitions>
  <inkml:trace contextRef="#ctx0" brushRef="#br0">1766 5881 24575,'6'-1'0,"-1"0"0,0 1 0,0-1 0,0-1 0,0 1 0,-1-1 0,1 0 0,0 0 0,-1 0 0,8-6 0,42-34 0,-42 33 0,9-11 0,0 0 0,-1-1 0,-1-1 0,-1 0 0,23-41 0,-20 27 0,-3-1 0,-1 0 0,17-55 0,-12 10 0,-3-2 0,-4 0 0,4-101 0,-9 22 0,-8-1 0,-7 1 0,-7-1 0,-7 2 0,-73-290 0,-137-301 0,123 418 0,58 191 0,-6 1 0,-7 3 0,-81-139 0,-282-533 0,373 700 0,-5 3 0,-85-124 0,108 190 0,-1 2 0,-2 1 0,-69-58 0,-138-89 0,104 84 0,108 79 99,6 6-392,1 0 0,1-2 1,1-1-1,-22-26 0,33 33-6533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5.305"/>
    </inkml:context>
    <inkml:brush xml:id="br0">
      <inkml:brushProperty name="width" value="0.05" units="cm"/>
      <inkml:brushProperty name="height" value="0.05" units="cm"/>
    </inkml:brush>
  </inkml:definitions>
  <inkml:trace contextRef="#ctx0" brushRef="#br0">18 130 24575,'-13'286'0,"11"-273"0,0 7 0,1-36 0,1-25 0,3 0 0,1 1 0,1 0 0,3-1 0,1 2 0,2-1 0,18-43 0,-27 78 0,0 0 0,1 0 0,0 0 0,0 0 0,0 0 0,0 1 0,1 0 0,0-1 0,0 1 0,8-6 0,-9 8 0,-1 1 0,1-1 0,0 1 0,0 0 0,-1 0 0,1 1 0,0-1 0,0 1 0,0-1 0,0 1 0,0 0 0,0 0 0,-1 0 0,1 0 0,0 0 0,0 1 0,0 0 0,0-1 0,0 1 0,-1 0 0,1 0 0,0 1 0,2 0 0,24 15 0,-1 1 0,-1 1 0,26 23 0,-8-5 0,11 6-1365,-4-4-5461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7.910"/>
    </inkml:context>
    <inkml:brush xml:id="br0">
      <inkml:brushProperty name="width" value="0.05" units="cm"/>
      <inkml:brushProperty name="height" value="0.05" units="cm"/>
    </inkml:brush>
  </inkml:definitions>
  <inkml:trace contextRef="#ctx0" brushRef="#br0">366 1 24575,'-17'8'0,"0"0"0,1 2 0,0 0 0,0 0 0,1 2 0,1 0 0,-15 15 0,22-20 0,-18 15 0,1 2 0,1 1 0,1 1 0,1 0 0,1 2 0,-26 49 0,39-62 0,1 0 0,1 0 0,0 0 0,1 0 0,0 1 0,-2 30 0,5-33 0,2-1 0,-1 0 0,1 0 0,1 0 0,0 0 0,1 0 0,0 0 0,1 0 0,10 22 0,-2-13 0,0-1 0,1 0 0,1-1 0,1-1 0,1 0 0,1-1 0,0 0 0,1-2 0,34 24 0,-31-25 0,0-1 0,1-2 0,1 0 0,0-1 0,0-1 0,0-1 0,1-2 0,0 0 0,32 3 0,-39-8 0,1-1 0,-1 0 0,1-1 0,-1-1 0,0-1 0,0 0 0,0-1 0,0-1 0,-1-1 0,0 0 0,0-1 0,0-1 0,20-13 0,-23 12 0,-1 0 0,1-1 0,-2-1 0,1 0 0,-2 0 0,1-1 0,-2-1 0,1 1 0,-2-2 0,0 1 0,0-1 0,-1 0 0,-1-1 0,8-28 0,-8 21 34,-2-1 1,-1 0-1,-1 0 0,-1 0 0,0 0 0,-2 0 0,-1 0 0,-1 0 0,-9-39 1,8 49-136,-1-1 1,1 0-1,-2 1 1,0 0 0,-1 0-1,0 1 1,-1-1-1,0 2 1,-1-1 0,0 1-1,-1 0 1,0 1 0,-1 0-1,0 1 1,0 0-1,-19-10 1,-11-1-6726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8.450"/>
    </inkml:context>
    <inkml:brush xml:id="br0">
      <inkml:brushProperty name="width" value="0.05" units="cm"/>
      <inkml:brushProperty name="height" value="0.05" units="cm"/>
    </inkml:brush>
  </inkml:definitions>
  <inkml:trace contextRef="#ctx0" brushRef="#br0">60 427 24575,'-52'248'0,"51"-245"0,-1 5 0,0 1 0,1 0 0,0 0 0,0 0 0,1 12 0,0-19 0,1 1 0,-1-1 0,0 0 0,1 0 0,0 0 0,-1 0 0,1 0 0,0-1 0,0 1 0,0 0 0,0 0 0,0 0 0,1-1 0,-1 1 0,0-1 0,1 1 0,-1-1 0,1 1 0,0-1 0,-1 0 0,1 0 0,0 0 0,0 0 0,0 0 0,0 0 0,0 0 0,0-1 0,0 1 0,2 0 0,21 2 0,1 0 0,0-2 0,0 0 0,34-5 0,2 1 0,216 2 0,74-2 0,-348 3 0,0 0 0,1 0 0,-1-1 0,0 0 0,1 1 0,-1-1 0,0-1 0,0 1 0,0-1 0,0 1 0,0-1 0,0 0 0,0-1 0,6-4 0,-8 4 0,1 0 0,-1 0 0,0-1 0,0 1 0,0-1 0,0 1 0,0-1 0,-1 0 0,0 0 0,0 0 0,0 0 0,0 0 0,0 0 0,-1 0 0,0 0 0,0-5 0,0-26 0,-3-1 0,0 0 0,-2 1 0,-16-57 0,-57-134 0,26 107 0,45 105 0,-1 0 0,-1 1 0,0 0 0,-1 0 0,0 1 0,-14-12 0,23 23-32,0 0 1,1 0-1,-1 0 0,0 0 0,0 0 1,0 0-1,-1 1 0,1-1 0,0 0 1,0 1-1,0-1 0,0 1 0,-1-1 1,1 1-1,0 0 0,-1-1 0,1 1 1,0 0-1,0 0 0,-1 0 0,1 0 1,0 0-1,-1 0 0,1 1 0,0-1 1,-1 0-1,1 1 0,0-1 0,0 0 1,-1 1-1,1 0 0,0-1 0,0 1 1,0 0-1,0-1 0,0 1 0,0 0 1,0 0-1,0 0 0,0 0 0,0 0 1,0 1-1,-5 10-6794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6.291"/>
    </inkml:context>
    <inkml:brush xml:id="br0">
      <inkml:brushProperty name="width" value="0.05" units="cm"/>
      <inkml:brushProperty name="height" value="0.05" units="cm"/>
    </inkml:brush>
  </inkml:definitions>
  <inkml:trace contextRef="#ctx0" brushRef="#br0">1 135 24575,'0'-3'0,"3"-1"0,1-2 0,2-1 0,7-2 0,6-2 0,7 1 0,6-2 0,8 3 0,7-1 0,9 1 0,2 0 0,1 1 0,-2-1 0,-4 1 0,-5 2 0,-11 2-8191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6.630"/>
    </inkml:context>
    <inkml:brush xml:id="br0">
      <inkml:brushProperty name="width" value="0.05" units="cm"/>
      <inkml:brushProperty name="height" value="0.05" units="cm"/>
    </inkml:brush>
  </inkml:definitions>
  <inkml:trace contextRef="#ctx0" brushRef="#br0">1 75 24575,'0'6'0,"0"5"0,3 0 0,4-1 0,3-3 0,4-2 0,1-3 0,5 0 0,7-5 0,8-1 0,10-3 0,8-6 0,7-4 0,5-1 0,3-2 0,-1 1 0,-7 3 0,-13 4-8191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6.956"/>
    </inkml:context>
    <inkml:brush xml:id="br0">
      <inkml:brushProperty name="width" value="0.05" units="cm"/>
      <inkml:brushProperty name="height" value="0.05" units="cm"/>
    </inkml:brush>
  </inkml:definitions>
  <inkml:trace contextRef="#ctx0" brushRef="#br0">30 89 24575,'-3'2'0,"-3"5"0,-5 4 0,4-1 0,5-1 0,9-5 0,9-7 0,10-5 0,10-5 0,11-2 0,5-2 0,3-4 0,0-1 0,0 3 0,-9 5-8191</inkml:trace>
  <inkml:trace contextRef="#ctx0" brushRef="#br0" timeOffset="1">48 532 24575,'3'0'0,"3"0"0,5 0 0,5-3 0,6-1 0,5-2 0,7-4 0,6-2 0,5 0 0,4 0 0,2-2 0,-8 2-8191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08:17:07.294"/>
    </inkml:context>
    <inkml:brush xml:id="br0">
      <inkml:brushProperty name="width" value="0.05" units="cm"/>
      <inkml:brushProperty name="height" value="0.05" units="cm"/>
    </inkml:brush>
  </inkml:definitions>
  <inkml:trace contextRef="#ctx0" brushRef="#br0">8 72 24575,'-2'0'0,"-2"2"0,3 2 0,5 0 0,4-1 0,4-1 0,6-4 0,5-1 0,8-3 0,7-4 0,6-3 0,4-1 0,-1 0 0,2 1 0,-9 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10/25/2024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10/25/2024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8.xml.rels><?xml version="1.0" encoding="UTF-8" standalone="yes"?>
<Relationships xmlns="http://schemas.openxmlformats.org/package/2006/relationships"><Relationship Id="rId117" Type="http://schemas.openxmlformats.org/officeDocument/2006/relationships/image" Target="../media/image217.png"/><Relationship Id="rId21" Type="http://schemas.openxmlformats.org/officeDocument/2006/relationships/image" Target="../media/image169.png"/><Relationship Id="rId42" Type="http://schemas.openxmlformats.org/officeDocument/2006/relationships/customXml" Target="../ink/ink158.xml"/><Relationship Id="rId63" Type="http://schemas.openxmlformats.org/officeDocument/2006/relationships/image" Target="../media/image190.png"/><Relationship Id="rId84" Type="http://schemas.openxmlformats.org/officeDocument/2006/relationships/customXml" Target="../ink/ink179.xml"/><Relationship Id="rId138" Type="http://schemas.openxmlformats.org/officeDocument/2006/relationships/customXml" Target="../ink/ink206.xml"/><Relationship Id="rId159" Type="http://schemas.openxmlformats.org/officeDocument/2006/relationships/image" Target="../media/image238.png"/><Relationship Id="rId107" Type="http://schemas.openxmlformats.org/officeDocument/2006/relationships/image" Target="../media/image212.png"/><Relationship Id="rId11" Type="http://schemas.openxmlformats.org/officeDocument/2006/relationships/image" Target="../media/image164.png"/><Relationship Id="rId32" Type="http://schemas.openxmlformats.org/officeDocument/2006/relationships/customXml" Target="../ink/ink153.xml"/><Relationship Id="rId53" Type="http://schemas.openxmlformats.org/officeDocument/2006/relationships/image" Target="../media/image185.png"/><Relationship Id="rId74" Type="http://schemas.openxmlformats.org/officeDocument/2006/relationships/customXml" Target="../ink/ink174.xml"/><Relationship Id="rId128" Type="http://schemas.openxmlformats.org/officeDocument/2006/relationships/customXml" Target="../ink/ink201.xml"/><Relationship Id="rId149" Type="http://schemas.openxmlformats.org/officeDocument/2006/relationships/image" Target="../media/image233.png"/><Relationship Id="rId5" Type="http://schemas.openxmlformats.org/officeDocument/2006/relationships/image" Target="../media/image161.png"/><Relationship Id="rId95" Type="http://schemas.openxmlformats.org/officeDocument/2006/relationships/image" Target="../media/image206.png"/><Relationship Id="rId160" Type="http://schemas.openxmlformats.org/officeDocument/2006/relationships/customXml" Target="../ink/ink217.xml"/><Relationship Id="rId22" Type="http://schemas.openxmlformats.org/officeDocument/2006/relationships/customXml" Target="../ink/ink148.xml"/><Relationship Id="rId43" Type="http://schemas.openxmlformats.org/officeDocument/2006/relationships/image" Target="../media/image180.png"/><Relationship Id="rId64" Type="http://schemas.openxmlformats.org/officeDocument/2006/relationships/customXml" Target="../ink/ink169.xml"/><Relationship Id="rId118" Type="http://schemas.openxmlformats.org/officeDocument/2006/relationships/customXml" Target="../ink/ink196.xml"/><Relationship Id="rId139" Type="http://schemas.openxmlformats.org/officeDocument/2006/relationships/image" Target="../media/image228.png"/><Relationship Id="rId85" Type="http://schemas.openxmlformats.org/officeDocument/2006/relationships/image" Target="../media/image201.png"/><Relationship Id="rId150" Type="http://schemas.openxmlformats.org/officeDocument/2006/relationships/customXml" Target="../ink/ink212.xml"/><Relationship Id="rId12" Type="http://schemas.openxmlformats.org/officeDocument/2006/relationships/customXml" Target="../ink/ink143.xml"/><Relationship Id="rId17" Type="http://schemas.openxmlformats.org/officeDocument/2006/relationships/image" Target="../media/image167.png"/><Relationship Id="rId33" Type="http://schemas.openxmlformats.org/officeDocument/2006/relationships/image" Target="../media/image175.png"/><Relationship Id="rId38" Type="http://schemas.openxmlformats.org/officeDocument/2006/relationships/customXml" Target="../ink/ink156.xml"/><Relationship Id="rId59" Type="http://schemas.openxmlformats.org/officeDocument/2006/relationships/image" Target="../media/image188.png"/><Relationship Id="rId103" Type="http://schemas.openxmlformats.org/officeDocument/2006/relationships/image" Target="../media/image210.png"/><Relationship Id="rId108" Type="http://schemas.openxmlformats.org/officeDocument/2006/relationships/customXml" Target="../ink/ink191.xml"/><Relationship Id="rId124" Type="http://schemas.openxmlformats.org/officeDocument/2006/relationships/customXml" Target="../ink/ink199.xml"/><Relationship Id="rId129" Type="http://schemas.openxmlformats.org/officeDocument/2006/relationships/image" Target="../media/image223.png"/><Relationship Id="rId54" Type="http://schemas.openxmlformats.org/officeDocument/2006/relationships/customXml" Target="../ink/ink164.xml"/><Relationship Id="rId70" Type="http://schemas.openxmlformats.org/officeDocument/2006/relationships/customXml" Target="../ink/ink172.xml"/><Relationship Id="rId75" Type="http://schemas.openxmlformats.org/officeDocument/2006/relationships/image" Target="../media/image196.png"/><Relationship Id="rId91" Type="http://schemas.openxmlformats.org/officeDocument/2006/relationships/image" Target="../media/image204.png"/><Relationship Id="rId96" Type="http://schemas.openxmlformats.org/officeDocument/2006/relationships/customXml" Target="../ink/ink185.xml"/><Relationship Id="rId140" Type="http://schemas.openxmlformats.org/officeDocument/2006/relationships/customXml" Target="../ink/ink207.xml"/><Relationship Id="rId145" Type="http://schemas.openxmlformats.org/officeDocument/2006/relationships/image" Target="../media/image231.png"/><Relationship Id="rId161"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customXml" Target="../ink/ink140.xml"/><Relationship Id="rId23" Type="http://schemas.openxmlformats.org/officeDocument/2006/relationships/image" Target="../media/image170.png"/><Relationship Id="rId28" Type="http://schemas.openxmlformats.org/officeDocument/2006/relationships/customXml" Target="../ink/ink151.xml"/><Relationship Id="rId49" Type="http://schemas.openxmlformats.org/officeDocument/2006/relationships/image" Target="../media/image183.png"/><Relationship Id="rId114" Type="http://schemas.openxmlformats.org/officeDocument/2006/relationships/customXml" Target="../ink/ink194.xml"/><Relationship Id="rId119" Type="http://schemas.openxmlformats.org/officeDocument/2006/relationships/image" Target="../media/image218.png"/><Relationship Id="rId44" Type="http://schemas.openxmlformats.org/officeDocument/2006/relationships/customXml" Target="../ink/ink159.xml"/><Relationship Id="rId60" Type="http://schemas.openxmlformats.org/officeDocument/2006/relationships/customXml" Target="../ink/ink167.xml"/><Relationship Id="rId65" Type="http://schemas.openxmlformats.org/officeDocument/2006/relationships/image" Target="../media/image191.png"/><Relationship Id="rId81" Type="http://schemas.openxmlformats.org/officeDocument/2006/relationships/image" Target="../media/image199.png"/><Relationship Id="rId86" Type="http://schemas.openxmlformats.org/officeDocument/2006/relationships/customXml" Target="../ink/ink180.xml"/><Relationship Id="rId130" Type="http://schemas.openxmlformats.org/officeDocument/2006/relationships/customXml" Target="../ink/ink202.xml"/><Relationship Id="rId135" Type="http://schemas.openxmlformats.org/officeDocument/2006/relationships/image" Target="../media/image226.png"/><Relationship Id="rId151" Type="http://schemas.openxmlformats.org/officeDocument/2006/relationships/image" Target="../media/image234.png"/><Relationship Id="rId156" Type="http://schemas.openxmlformats.org/officeDocument/2006/relationships/customXml" Target="../ink/ink215.xml"/><Relationship Id="rId13" Type="http://schemas.openxmlformats.org/officeDocument/2006/relationships/image" Target="../media/image165.png"/><Relationship Id="rId18" Type="http://schemas.openxmlformats.org/officeDocument/2006/relationships/customXml" Target="../ink/ink146.xml"/><Relationship Id="rId39" Type="http://schemas.openxmlformats.org/officeDocument/2006/relationships/image" Target="../media/image178.png"/><Relationship Id="rId109" Type="http://schemas.openxmlformats.org/officeDocument/2006/relationships/image" Target="../media/image213.png"/><Relationship Id="rId34" Type="http://schemas.openxmlformats.org/officeDocument/2006/relationships/customXml" Target="../ink/ink154.xml"/><Relationship Id="rId50" Type="http://schemas.openxmlformats.org/officeDocument/2006/relationships/customXml" Target="../ink/ink162.xml"/><Relationship Id="rId55" Type="http://schemas.openxmlformats.org/officeDocument/2006/relationships/image" Target="../media/image186.png"/><Relationship Id="rId76" Type="http://schemas.openxmlformats.org/officeDocument/2006/relationships/customXml" Target="../ink/ink175.xml"/><Relationship Id="rId97" Type="http://schemas.openxmlformats.org/officeDocument/2006/relationships/image" Target="../media/image207.png"/><Relationship Id="rId104" Type="http://schemas.openxmlformats.org/officeDocument/2006/relationships/customXml" Target="../ink/ink189.xml"/><Relationship Id="rId120" Type="http://schemas.openxmlformats.org/officeDocument/2006/relationships/customXml" Target="../ink/ink197.xml"/><Relationship Id="rId125" Type="http://schemas.openxmlformats.org/officeDocument/2006/relationships/image" Target="../media/image221.png"/><Relationship Id="rId141" Type="http://schemas.openxmlformats.org/officeDocument/2006/relationships/image" Target="../media/image229.png"/><Relationship Id="rId146" Type="http://schemas.openxmlformats.org/officeDocument/2006/relationships/customXml" Target="../ink/ink210.xml"/><Relationship Id="rId7" Type="http://schemas.openxmlformats.org/officeDocument/2006/relationships/image" Target="../media/image162.png"/><Relationship Id="rId71" Type="http://schemas.openxmlformats.org/officeDocument/2006/relationships/image" Target="../media/image194.png"/><Relationship Id="rId92" Type="http://schemas.openxmlformats.org/officeDocument/2006/relationships/customXml" Target="../ink/ink183.xml"/><Relationship Id="rId162" Type="http://schemas.openxmlformats.org/officeDocument/2006/relationships/customXml" Target="../ink/ink218.xml"/><Relationship Id="rId2" Type="http://schemas.openxmlformats.org/officeDocument/2006/relationships/customXml" Target="../ink/ink138.xml"/><Relationship Id="rId29" Type="http://schemas.openxmlformats.org/officeDocument/2006/relationships/image" Target="../media/image173.png"/><Relationship Id="rId24" Type="http://schemas.openxmlformats.org/officeDocument/2006/relationships/customXml" Target="../ink/ink149.xml"/><Relationship Id="rId40" Type="http://schemas.openxmlformats.org/officeDocument/2006/relationships/customXml" Target="../ink/ink157.xml"/><Relationship Id="rId45" Type="http://schemas.openxmlformats.org/officeDocument/2006/relationships/image" Target="../media/image181.png"/><Relationship Id="rId66" Type="http://schemas.openxmlformats.org/officeDocument/2006/relationships/customXml" Target="../ink/ink170.xml"/><Relationship Id="rId87" Type="http://schemas.openxmlformats.org/officeDocument/2006/relationships/image" Target="../media/image202.png"/><Relationship Id="rId110" Type="http://schemas.openxmlformats.org/officeDocument/2006/relationships/customXml" Target="../ink/ink192.xml"/><Relationship Id="rId115" Type="http://schemas.openxmlformats.org/officeDocument/2006/relationships/image" Target="../media/image216.png"/><Relationship Id="rId131" Type="http://schemas.openxmlformats.org/officeDocument/2006/relationships/image" Target="../media/image224.png"/><Relationship Id="rId136" Type="http://schemas.openxmlformats.org/officeDocument/2006/relationships/customXml" Target="../ink/ink205.xml"/><Relationship Id="rId157" Type="http://schemas.openxmlformats.org/officeDocument/2006/relationships/image" Target="../media/image237.png"/><Relationship Id="rId61" Type="http://schemas.openxmlformats.org/officeDocument/2006/relationships/image" Target="../media/image189.png"/><Relationship Id="rId82" Type="http://schemas.openxmlformats.org/officeDocument/2006/relationships/customXml" Target="../ink/ink178.xml"/><Relationship Id="rId152" Type="http://schemas.openxmlformats.org/officeDocument/2006/relationships/customXml" Target="../ink/ink213.xml"/><Relationship Id="rId19" Type="http://schemas.openxmlformats.org/officeDocument/2006/relationships/image" Target="../media/image168.png"/><Relationship Id="rId14" Type="http://schemas.openxmlformats.org/officeDocument/2006/relationships/customXml" Target="../ink/ink144.xml"/><Relationship Id="rId30" Type="http://schemas.openxmlformats.org/officeDocument/2006/relationships/customXml" Target="../ink/ink152.xml"/><Relationship Id="rId35" Type="http://schemas.openxmlformats.org/officeDocument/2006/relationships/image" Target="../media/image176.png"/><Relationship Id="rId56" Type="http://schemas.openxmlformats.org/officeDocument/2006/relationships/customXml" Target="../ink/ink165.xml"/><Relationship Id="rId77" Type="http://schemas.openxmlformats.org/officeDocument/2006/relationships/image" Target="../media/image197.png"/><Relationship Id="rId100" Type="http://schemas.openxmlformats.org/officeDocument/2006/relationships/customXml" Target="../ink/ink187.xml"/><Relationship Id="rId105" Type="http://schemas.openxmlformats.org/officeDocument/2006/relationships/image" Target="../media/image211.png"/><Relationship Id="rId126" Type="http://schemas.openxmlformats.org/officeDocument/2006/relationships/customXml" Target="../ink/ink200.xml"/><Relationship Id="rId147" Type="http://schemas.openxmlformats.org/officeDocument/2006/relationships/image" Target="../media/image232.png"/><Relationship Id="rId8" Type="http://schemas.openxmlformats.org/officeDocument/2006/relationships/customXml" Target="../ink/ink141.xml"/><Relationship Id="rId51" Type="http://schemas.openxmlformats.org/officeDocument/2006/relationships/image" Target="../media/image184.png"/><Relationship Id="rId72" Type="http://schemas.openxmlformats.org/officeDocument/2006/relationships/customXml" Target="../ink/ink173.xml"/><Relationship Id="rId93" Type="http://schemas.openxmlformats.org/officeDocument/2006/relationships/image" Target="../media/image205.png"/><Relationship Id="rId98" Type="http://schemas.openxmlformats.org/officeDocument/2006/relationships/customXml" Target="../ink/ink186.xml"/><Relationship Id="rId121" Type="http://schemas.openxmlformats.org/officeDocument/2006/relationships/image" Target="../media/image219.png"/><Relationship Id="rId142" Type="http://schemas.openxmlformats.org/officeDocument/2006/relationships/customXml" Target="../ink/ink208.xml"/><Relationship Id="rId163" Type="http://schemas.openxmlformats.org/officeDocument/2006/relationships/image" Target="../media/image240.png"/><Relationship Id="rId3" Type="http://schemas.openxmlformats.org/officeDocument/2006/relationships/image" Target="../media/image160.png"/><Relationship Id="rId25" Type="http://schemas.openxmlformats.org/officeDocument/2006/relationships/image" Target="../media/image171.png"/><Relationship Id="rId46" Type="http://schemas.openxmlformats.org/officeDocument/2006/relationships/customXml" Target="../ink/ink160.xml"/><Relationship Id="rId67" Type="http://schemas.openxmlformats.org/officeDocument/2006/relationships/image" Target="../media/image192.png"/><Relationship Id="rId116" Type="http://schemas.openxmlformats.org/officeDocument/2006/relationships/customXml" Target="../ink/ink195.xml"/><Relationship Id="rId137" Type="http://schemas.openxmlformats.org/officeDocument/2006/relationships/image" Target="../media/image227.png"/><Relationship Id="rId158" Type="http://schemas.openxmlformats.org/officeDocument/2006/relationships/customXml" Target="../ink/ink216.xml"/><Relationship Id="rId20" Type="http://schemas.openxmlformats.org/officeDocument/2006/relationships/customXml" Target="../ink/ink147.xml"/><Relationship Id="rId41" Type="http://schemas.openxmlformats.org/officeDocument/2006/relationships/image" Target="../media/image179.png"/><Relationship Id="rId62" Type="http://schemas.openxmlformats.org/officeDocument/2006/relationships/customXml" Target="../ink/ink168.xml"/><Relationship Id="rId83" Type="http://schemas.openxmlformats.org/officeDocument/2006/relationships/image" Target="../media/image200.png"/><Relationship Id="rId88" Type="http://schemas.openxmlformats.org/officeDocument/2006/relationships/customXml" Target="../ink/ink181.xml"/><Relationship Id="rId111" Type="http://schemas.openxmlformats.org/officeDocument/2006/relationships/image" Target="../media/image214.png"/><Relationship Id="rId132" Type="http://schemas.openxmlformats.org/officeDocument/2006/relationships/customXml" Target="../ink/ink203.xml"/><Relationship Id="rId153" Type="http://schemas.openxmlformats.org/officeDocument/2006/relationships/image" Target="../media/image235.png"/><Relationship Id="rId15" Type="http://schemas.openxmlformats.org/officeDocument/2006/relationships/image" Target="../media/image166.png"/><Relationship Id="rId36" Type="http://schemas.openxmlformats.org/officeDocument/2006/relationships/customXml" Target="../ink/ink155.xml"/><Relationship Id="rId57" Type="http://schemas.openxmlformats.org/officeDocument/2006/relationships/image" Target="../media/image187.png"/><Relationship Id="rId106" Type="http://schemas.openxmlformats.org/officeDocument/2006/relationships/customXml" Target="../ink/ink190.xml"/><Relationship Id="rId127" Type="http://schemas.openxmlformats.org/officeDocument/2006/relationships/image" Target="../media/image222.png"/><Relationship Id="rId10" Type="http://schemas.openxmlformats.org/officeDocument/2006/relationships/customXml" Target="../ink/ink142.xml"/><Relationship Id="rId31" Type="http://schemas.openxmlformats.org/officeDocument/2006/relationships/image" Target="../media/image174.png"/><Relationship Id="rId52" Type="http://schemas.openxmlformats.org/officeDocument/2006/relationships/customXml" Target="../ink/ink163.xml"/><Relationship Id="rId73" Type="http://schemas.openxmlformats.org/officeDocument/2006/relationships/image" Target="../media/image195.png"/><Relationship Id="rId78" Type="http://schemas.openxmlformats.org/officeDocument/2006/relationships/customXml" Target="../ink/ink176.xml"/><Relationship Id="rId94" Type="http://schemas.openxmlformats.org/officeDocument/2006/relationships/customXml" Target="../ink/ink184.xml"/><Relationship Id="rId99" Type="http://schemas.openxmlformats.org/officeDocument/2006/relationships/image" Target="../media/image208.png"/><Relationship Id="rId101" Type="http://schemas.openxmlformats.org/officeDocument/2006/relationships/image" Target="../media/image209.png"/><Relationship Id="rId122" Type="http://schemas.openxmlformats.org/officeDocument/2006/relationships/customXml" Target="../ink/ink198.xml"/><Relationship Id="rId143" Type="http://schemas.openxmlformats.org/officeDocument/2006/relationships/image" Target="../media/image230.png"/><Relationship Id="rId148" Type="http://schemas.openxmlformats.org/officeDocument/2006/relationships/customXml" Target="../ink/ink211.xml"/><Relationship Id="rId164" Type="http://schemas.openxmlformats.org/officeDocument/2006/relationships/customXml" Target="../ink/ink219.xml"/><Relationship Id="rId4" Type="http://schemas.openxmlformats.org/officeDocument/2006/relationships/customXml" Target="../ink/ink139.xml"/><Relationship Id="rId9" Type="http://schemas.openxmlformats.org/officeDocument/2006/relationships/image" Target="../media/image163.png"/><Relationship Id="rId26" Type="http://schemas.openxmlformats.org/officeDocument/2006/relationships/customXml" Target="../ink/ink150.xml"/><Relationship Id="rId47" Type="http://schemas.openxmlformats.org/officeDocument/2006/relationships/image" Target="../media/image182.png"/><Relationship Id="rId68" Type="http://schemas.openxmlformats.org/officeDocument/2006/relationships/customXml" Target="../ink/ink171.xml"/><Relationship Id="rId89" Type="http://schemas.openxmlformats.org/officeDocument/2006/relationships/image" Target="../media/image203.png"/><Relationship Id="rId112" Type="http://schemas.openxmlformats.org/officeDocument/2006/relationships/customXml" Target="../ink/ink193.xml"/><Relationship Id="rId133" Type="http://schemas.openxmlformats.org/officeDocument/2006/relationships/image" Target="../media/image225.png"/><Relationship Id="rId154" Type="http://schemas.openxmlformats.org/officeDocument/2006/relationships/customXml" Target="../ink/ink214.xml"/><Relationship Id="rId16" Type="http://schemas.openxmlformats.org/officeDocument/2006/relationships/customXml" Target="../ink/ink145.xml"/><Relationship Id="rId37" Type="http://schemas.openxmlformats.org/officeDocument/2006/relationships/image" Target="../media/image177.png"/><Relationship Id="rId58" Type="http://schemas.openxmlformats.org/officeDocument/2006/relationships/customXml" Target="../ink/ink166.xml"/><Relationship Id="rId79" Type="http://schemas.openxmlformats.org/officeDocument/2006/relationships/image" Target="../media/image198.png"/><Relationship Id="rId102" Type="http://schemas.openxmlformats.org/officeDocument/2006/relationships/customXml" Target="../ink/ink188.xml"/><Relationship Id="rId123" Type="http://schemas.openxmlformats.org/officeDocument/2006/relationships/image" Target="../media/image220.png"/><Relationship Id="rId144" Type="http://schemas.openxmlformats.org/officeDocument/2006/relationships/customXml" Target="../ink/ink209.xml"/><Relationship Id="rId90" Type="http://schemas.openxmlformats.org/officeDocument/2006/relationships/customXml" Target="../ink/ink182.xml"/><Relationship Id="rId165" Type="http://schemas.openxmlformats.org/officeDocument/2006/relationships/image" Target="../media/image241.png"/><Relationship Id="rId27" Type="http://schemas.openxmlformats.org/officeDocument/2006/relationships/image" Target="../media/image172.png"/><Relationship Id="rId48" Type="http://schemas.openxmlformats.org/officeDocument/2006/relationships/customXml" Target="../ink/ink161.xml"/><Relationship Id="rId69" Type="http://schemas.openxmlformats.org/officeDocument/2006/relationships/image" Target="../media/image193.png"/><Relationship Id="rId113" Type="http://schemas.openxmlformats.org/officeDocument/2006/relationships/image" Target="../media/image215.png"/><Relationship Id="rId134" Type="http://schemas.openxmlformats.org/officeDocument/2006/relationships/customXml" Target="../ink/ink204.xml"/><Relationship Id="rId80" Type="http://schemas.openxmlformats.org/officeDocument/2006/relationships/customXml" Target="../ink/ink177.xml"/><Relationship Id="rId155" Type="http://schemas.openxmlformats.org/officeDocument/2006/relationships/image" Target="../media/image236.png"/></Relationships>
</file>

<file path=ppt/slides/_rels/slide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44.png"/><Relationship Id="rId4" Type="http://schemas.openxmlformats.org/officeDocument/2006/relationships/image" Target="../media/image243.png"/></Relationships>
</file>

<file path=ppt/slides/_rels/slide2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9.png"/><Relationship Id="rId4" Type="http://schemas.openxmlformats.org/officeDocument/2006/relationships/hyperlink" Target="https://github.com/soyuztechnologies/Nvidia_Ui5_Fiori_Feb1/blob/master/Day%2012/GETEntity%20(Single%20Record)%20Method.tx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27.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64.jpeg"/><Relationship Id="rId3" Type="http://schemas.openxmlformats.org/officeDocument/2006/relationships/image" Target="../media/image259.jpeg"/><Relationship Id="rId7" Type="http://schemas.openxmlformats.org/officeDocument/2006/relationships/image" Target="../media/image26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2.tiff"/><Relationship Id="rId5" Type="http://schemas.openxmlformats.org/officeDocument/2006/relationships/image" Target="../media/image261.tiff"/><Relationship Id="rId10" Type="http://schemas.openxmlformats.org/officeDocument/2006/relationships/image" Target="../media/image2.png"/><Relationship Id="rId4" Type="http://schemas.openxmlformats.org/officeDocument/2006/relationships/image" Target="../media/image260.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5.jpg"/><Relationship Id="rId7" Type="http://schemas.openxmlformats.org/officeDocument/2006/relationships/image" Target="../media/image26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8.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27Cola%27,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63" Type="http://schemas.openxmlformats.org/officeDocument/2006/relationships/image" Target="../media/image37.png"/><Relationship Id="rId159" Type="http://schemas.openxmlformats.org/officeDocument/2006/relationships/image" Target="../media/image85.png"/><Relationship Id="rId170" Type="http://schemas.openxmlformats.org/officeDocument/2006/relationships/customXml" Target="../ink/ink87.xml"/><Relationship Id="rId226" Type="http://schemas.openxmlformats.org/officeDocument/2006/relationships/customXml" Target="../ink/ink115.xml"/><Relationship Id="rId268" Type="http://schemas.openxmlformats.org/officeDocument/2006/relationships/customXml" Target="../ink/ink136.xml"/><Relationship Id="rId11" Type="http://schemas.openxmlformats.org/officeDocument/2006/relationships/image" Target="../media/image11.png"/><Relationship Id="rId32" Type="http://schemas.openxmlformats.org/officeDocument/2006/relationships/customXml" Target="../ink/ink18.xml"/><Relationship Id="rId53" Type="http://schemas.openxmlformats.org/officeDocument/2006/relationships/image" Target="../media/image32.png"/><Relationship Id="rId74" Type="http://schemas.openxmlformats.org/officeDocument/2006/relationships/customXml" Target="../ink/ink39.xml"/><Relationship Id="rId128" Type="http://schemas.openxmlformats.org/officeDocument/2006/relationships/customXml" Target="../ink/ink66.xml"/><Relationship Id="rId149" Type="http://schemas.openxmlformats.org/officeDocument/2006/relationships/image" Target="../media/image80.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2.xml"/><Relationship Id="rId181" Type="http://schemas.openxmlformats.org/officeDocument/2006/relationships/image" Target="../media/image96.png"/><Relationship Id="rId216" Type="http://schemas.openxmlformats.org/officeDocument/2006/relationships/customXml" Target="../ink/ink110.xml"/><Relationship Id="rId237" Type="http://schemas.openxmlformats.org/officeDocument/2006/relationships/image" Target="../media/image124.png"/><Relationship Id="rId258" Type="http://schemas.openxmlformats.org/officeDocument/2006/relationships/customXml" Target="../ink/ink131.xml"/><Relationship Id="rId22" Type="http://schemas.openxmlformats.org/officeDocument/2006/relationships/customXml" Target="../ink/ink13.xml"/><Relationship Id="rId43" Type="http://schemas.openxmlformats.org/officeDocument/2006/relationships/image" Target="../media/image27.png"/><Relationship Id="rId64" Type="http://schemas.openxmlformats.org/officeDocument/2006/relationships/customXml" Target="../ink/ink34.xml"/><Relationship Id="rId118" Type="http://schemas.openxmlformats.org/officeDocument/2006/relationships/customXml" Target="../ink/ink61.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7.xml"/><Relationship Id="rId171" Type="http://schemas.openxmlformats.org/officeDocument/2006/relationships/image" Target="../media/image91.png"/><Relationship Id="rId192" Type="http://schemas.openxmlformats.org/officeDocument/2006/relationships/customXml" Target="../ink/ink98.xml"/><Relationship Id="rId206" Type="http://schemas.openxmlformats.org/officeDocument/2006/relationships/customXml" Target="../ink/ink105.xml"/><Relationship Id="rId227" Type="http://schemas.openxmlformats.org/officeDocument/2006/relationships/image" Target="../media/image119.png"/><Relationship Id="rId248" Type="http://schemas.openxmlformats.org/officeDocument/2006/relationships/customXml" Target="../ink/ink126.xml"/><Relationship Id="rId269" Type="http://schemas.openxmlformats.org/officeDocument/2006/relationships/image" Target="../media/image140.png"/><Relationship Id="rId12" Type="http://schemas.openxmlformats.org/officeDocument/2006/relationships/customXml" Target="../ink/ink8.xml"/><Relationship Id="rId33" Type="http://schemas.openxmlformats.org/officeDocument/2006/relationships/image" Target="../media/image22.png"/><Relationship Id="rId108" Type="http://schemas.openxmlformats.org/officeDocument/2006/relationships/customXml" Target="../ink/ink56.xml"/><Relationship Id="rId129" Type="http://schemas.openxmlformats.org/officeDocument/2006/relationships/image" Target="../media/image70.png"/><Relationship Id="rId54" Type="http://schemas.openxmlformats.org/officeDocument/2006/relationships/customXml" Target="../ink/ink29.xml"/><Relationship Id="rId75" Type="http://schemas.openxmlformats.org/officeDocument/2006/relationships/image" Target="../media/image43.png"/><Relationship Id="rId96" Type="http://schemas.openxmlformats.org/officeDocument/2006/relationships/customXml" Target="../ink/ink50.xml"/><Relationship Id="rId140" Type="http://schemas.openxmlformats.org/officeDocument/2006/relationships/customXml" Target="../ink/ink72.xml"/><Relationship Id="rId161" Type="http://schemas.openxmlformats.org/officeDocument/2006/relationships/image" Target="../media/image86.png"/><Relationship Id="rId182" Type="http://schemas.openxmlformats.org/officeDocument/2006/relationships/customXml" Target="../ink/ink93.xml"/><Relationship Id="rId217" Type="http://schemas.openxmlformats.org/officeDocument/2006/relationships/image" Target="../media/image114.png"/><Relationship Id="rId6" Type="http://schemas.openxmlformats.org/officeDocument/2006/relationships/customXml" Target="../ink/ink5.xml"/><Relationship Id="rId238" Type="http://schemas.openxmlformats.org/officeDocument/2006/relationships/customXml" Target="../ink/ink121.xml"/><Relationship Id="rId259" Type="http://schemas.openxmlformats.org/officeDocument/2006/relationships/image" Target="../media/image135.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customXml" Target="../ink/ink137.xml"/><Relationship Id="rId44" Type="http://schemas.openxmlformats.org/officeDocument/2006/relationships/customXml" Target="../ink/ink24.xml"/><Relationship Id="rId65" Type="http://schemas.openxmlformats.org/officeDocument/2006/relationships/image" Target="../media/image38.png"/><Relationship Id="rId86" Type="http://schemas.openxmlformats.org/officeDocument/2006/relationships/customXml" Target="../ink/ink45.xml"/><Relationship Id="rId130" Type="http://schemas.openxmlformats.org/officeDocument/2006/relationships/customXml" Target="../ink/ink67.xml"/><Relationship Id="rId151" Type="http://schemas.openxmlformats.org/officeDocument/2006/relationships/image" Target="../media/image81.png"/><Relationship Id="rId172" Type="http://schemas.openxmlformats.org/officeDocument/2006/relationships/customXml" Target="../ink/ink88.xml"/><Relationship Id="rId193" Type="http://schemas.openxmlformats.org/officeDocument/2006/relationships/image" Target="../media/image102.png"/><Relationship Id="rId207" Type="http://schemas.openxmlformats.org/officeDocument/2006/relationships/image" Target="../media/image109.png"/><Relationship Id="rId228" Type="http://schemas.openxmlformats.org/officeDocument/2006/relationships/customXml" Target="../ink/ink116.xml"/><Relationship Id="rId249" Type="http://schemas.openxmlformats.org/officeDocument/2006/relationships/image" Target="../media/image130.png"/><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customXml" Target="../ink/ink132.xml"/><Relationship Id="rId34" Type="http://schemas.openxmlformats.org/officeDocument/2006/relationships/customXml" Target="../ink/ink19.xml"/><Relationship Id="rId55" Type="http://schemas.openxmlformats.org/officeDocument/2006/relationships/image" Target="../media/image33.png"/><Relationship Id="rId76" Type="http://schemas.openxmlformats.org/officeDocument/2006/relationships/customXml" Target="../ink/ink40.xml"/><Relationship Id="rId97" Type="http://schemas.openxmlformats.org/officeDocument/2006/relationships/image" Target="../media/image54.png"/><Relationship Id="rId120" Type="http://schemas.openxmlformats.org/officeDocument/2006/relationships/customXml" Target="../ink/ink62.xml"/><Relationship Id="rId141" Type="http://schemas.openxmlformats.org/officeDocument/2006/relationships/image" Target="../media/image76.png"/><Relationship Id="rId7" Type="http://schemas.openxmlformats.org/officeDocument/2006/relationships/image" Target="../media/image9.png"/><Relationship Id="rId162" Type="http://schemas.openxmlformats.org/officeDocument/2006/relationships/customXml" Target="../ink/ink83.xml"/><Relationship Id="rId183" Type="http://schemas.openxmlformats.org/officeDocument/2006/relationships/image" Target="../media/image97.png"/><Relationship Id="rId218" Type="http://schemas.openxmlformats.org/officeDocument/2006/relationships/customXml" Target="../ink/ink111.xml"/><Relationship Id="rId239" Type="http://schemas.openxmlformats.org/officeDocument/2006/relationships/image" Target="../media/image125.png"/><Relationship Id="rId250" Type="http://schemas.openxmlformats.org/officeDocument/2006/relationships/customXml" Target="../ink/ink127.xml"/><Relationship Id="rId271" Type="http://schemas.openxmlformats.org/officeDocument/2006/relationships/image" Target="../media/image141.png"/><Relationship Id="rId24" Type="http://schemas.openxmlformats.org/officeDocument/2006/relationships/customXml" Target="../ink/ink14.xml"/><Relationship Id="rId45" Type="http://schemas.openxmlformats.org/officeDocument/2006/relationships/image" Target="../media/image28.png"/><Relationship Id="rId66" Type="http://schemas.openxmlformats.org/officeDocument/2006/relationships/customXml" Target="../ink/ink35.xml"/><Relationship Id="rId87" Type="http://schemas.openxmlformats.org/officeDocument/2006/relationships/image" Target="../media/image49.png"/><Relationship Id="rId110" Type="http://schemas.openxmlformats.org/officeDocument/2006/relationships/customXml" Target="../ink/ink57.xml"/><Relationship Id="rId131" Type="http://schemas.openxmlformats.org/officeDocument/2006/relationships/image" Target="../media/image71.png"/><Relationship Id="rId152" Type="http://schemas.openxmlformats.org/officeDocument/2006/relationships/customXml" Target="../ink/ink78.xml"/><Relationship Id="rId173" Type="http://schemas.openxmlformats.org/officeDocument/2006/relationships/image" Target="../media/image92.png"/><Relationship Id="rId194" Type="http://schemas.openxmlformats.org/officeDocument/2006/relationships/customXml" Target="../ink/ink99.xml"/><Relationship Id="rId208" Type="http://schemas.openxmlformats.org/officeDocument/2006/relationships/customXml" Target="../ink/ink106.xml"/><Relationship Id="rId229" Type="http://schemas.openxmlformats.org/officeDocument/2006/relationships/image" Target="../media/image120.png"/><Relationship Id="rId240" Type="http://schemas.openxmlformats.org/officeDocument/2006/relationships/customXml" Target="../ink/ink122.xml"/><Relationship Id="rId261" Type="http://schemas.openxmlformats.org/officeDocument/2006/relationships/image" Target="../media/image136.png"/><Relationship Id="rId14" Type="http://schemas.openxmlformats.org/officeDocument/2006/relationships/customXml" Target="../ink/ink9.xml"/><Relationship Id="rId35" Type="http://schemas.openxmlformats.org/officeDocument/2006/relationships/image" Target="../media/image23.png"/><Relationship Id="rId56" Type="http://schemas.openxmlformats.org/officeDocument/2006/relationships/customXml" Target="../ink/ink30.xml"/><Relationship Id="rId77" Type="http://schemas.openxmlformats.org/officeDocument/2006/relationships/image" Target="../media/image44.png"/><Relationship Id="rId100" Type="http://schemas.openxmlformats.org/officeDocument/2006/relationships/customXml" Target="../ink/ink52.xml"/><Relationship Id="rId8" Type="http://schemas.openxmlformats.org/officeDocument/2006/relationships/customXml" Target="../ink/ink6.xml"/><Relationship Id="rId98" Type="http://schemas.openxmlformats.org/officeDocument/2006/relationships/customXml" Target="../ink/ink51.xml"/><Relationship Id="rId121" Type="http://schemas.openxmlformats.org/officeDocument/2006/relationships/image" Target="../media/image66.png"/><Relationship Id="rId142" Type="http://schemas.openxmlformats.org/officeDocument/2006/relationships/customXml" Target="../ink/ink73.xml"/><Relationship Id="rId163" Type="http://schemas.openxmlformats.org/officeDocument/2006/relationships/image" Target="../media/image87.png"/><Relationship Id="rId184" Type="http://schemas.openxmlformats.org/officeDocument/2006/relationships/customXml" Target="../ink/ink94.xml"/><Relationship Id="rId219" Type="http://schemas.openxmlformats.org/officeDocument/2006/relationships/image" Target="../media/image115.png"/><Relationship Id="rId230" Type="http://schemas.openxmlformats.org/officeDocument/2006/relationships/customXml" Target="../ink/ink117.xml"/><Relationship Id="rId251" Type="http://schemas.openxmlformats.org/officeDocument/2006/relationships/image" Target="../media/image131.png"/><Relationship Id="rId25" Type="http://schemas.openxmlformats.org/officeDocument/2006/relationships/image" Target="../media/image18.png"/><Relationship Id="rId46" Type="http://schemas.openxmlformats.org/officeDocument/2006/relationships/customXml" Target="../ink/ink25.xml"/><Relationship Id="rId67" Type="http://schemas.openxmlformats.org/officeDocument/2006/relationships/image" Target="../media/image39.png"/><Relationship Id="rId88" Type="http://schemas.openxmlformats.org/officeDocument/2006/relationships/customXml" Target="../ink/ink46.xml"/><Relationship Id="rId111" Type="http://schemas.openxmlformats.org/officeDocument/2006/relationships/image" Target="../media/image61.png"/><Relationship Id="rId132" Type="http://schemas.openxmlformats.org/officeDocument/2006/relationships/customXml" Target="../ink/ink68.xml"/><Relationship Id="rId153" Type="http://schemas.openxmlformats.org/officeDocument/2006/relationships/image" Target="../media/image82.png"/><Relationship Id="rId174" Type="http://schemas.openxmlformats.org/officeDocument/2006/relationships/customXml" Target="../ink/ink89.xml"/><Relationship Id="rId195" Type="http://schemas.openxmlformats.org/officeDocument/2006/relationships/image" Target="../media/image103.png"/><Relationship Id="rId209" Type="http://schemas.openxmlformats.org/officeDocument/2006/relationships/image" Target="../media/image110.png"/><Relationship Id="rId220" Type="http://schemas.openxmlformats.org/officeDocument/2006/relationships/customXml" Target="../ink/ink112.xml"/><Relationship Id="rId241" Type="http://schemas.openxmlformats.org/officeDocument/2006/relationships/image" Target="../media/image126.png"/><Relationship Id="rId15" Type="http://schemas.openxmlformats.org/officeDocument/2006/relationships/image" Target="../media/image13.png"/><Relationship Id="rId36" Type="http://schemas.openxmlformats.org/officeDocument/2006/relationships/customXml" Target="../ink/ink20.xml"/><Relationship Id="rId57" Type="http://schemas.openxmlformats.org/officeDocument/2006/relationships/image" Target="../media/image34.png"/><Relationship Id="rId262" Type="http://schemas.openxmlformats.org/officeDocument/2006/relationships/customXml" Target="../ink/ink133.xml"/><Relationship Id="rId78" Type="http://schemas.openxmlformats.org/officeDocument/2006/relationships/customXml" Target="../ink/ink41.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3.xml"/><Relationship Id="rId143" Type="http://schemas.openxmlformats.org/officeDocument/2006/relationships/image" Target="../media/image77.png"/><Relationship Id="rId164" Type="http://schemas.openxmlformats.org/officeDocument/2006/relationships/customXml" Target="../ink/ink84.xml"/><Relationship Id="rId185" Type="http://schemas.openxmlformats.org/officeDocument/2006/relationships/image" Target="../media/image98.png"/><Relationship Id="rId9" Type="http://schemas.openxmlformats.org/officeDocument/2006/relationships/image" Target="../media/image10.png"/><Relationship Id="rId210" Type="http://schemas.openxmlformats.org/officeDocument/2006/relationships/customXml" Target="../ink/ink107.xml"/><Relationship Id="rId26" Type="http://schemas.openxmlformats.org/officeDocument/2006/relationships/customXml" Target="../ink/ink15.xml"/><Relationship Id="rId231" Type="http://schemas.openxmlformats.org/officeDocument/2006/relationships/image" Target="../media/image121.png"/><Relationship Id="rId252" Type="http://schemas.openxmlformats.org/officeDocument/2006/relationships/customXml" Target="../ink/ink128.xml"/><Relationship Id="rId47" Type="http://schemas.openxmlformats.org/officeDocument/2006/relationships/image" Target="../media/image29.png"/><Relationship Id="rId68" Type="http://schemas.openxmlformats.org/officeDocument/2006/relationships/customXml" Target="../ink/ink36.xml"/><Relationship Id="rId89" Type="http://schemas.openxmlformats.org/officeDocument/2006/relationships/image" Target="../media/image50.png"/><Relationship Id="rId112" Type="http://schemas.openxmlformats.org/officeDocument/2006/relationships/customXml" Target="../ink/ink58.xml"/><Relationship Id="rId133" Type="http://schemas.openxmlformats.org/officeDocument/2006/relationships/image" Target="../media/image72.png"/><Relationship Id="rId154" Type="http://schemas.openxmlformats.org/officeDocument/2006/relationships/customXml" Target="../ink/ink79.xml"/><Relationship Id="rId175" Type="http://schemas.openxmlformats.org/officeDocument/2006/relationships/image" Target="../media/image93.png"/><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10.xml"/><Relationship Id="rId221" Type="http://schemas.openxmlformats.org/officeDocument/2006/relationships/image" Target="../media/image116.png"/><Relationship Id="rId242" Type="http://schemas.openxmlformats.org/officeDocument/2006/relationships/customXml" Target="../ink/ink123.xml"/><Relationship Id="rId263" Type="http://schemas.openxmlformats.org/officeDocument/2006/relationships/image" Target="../media/image137.png"/><Relationship Id="rId37" Type="http://schemas.openxmlformats.org/officeDocument/2006/relationships/image" Target="../media/image24.png"/><Relationship Id="rId58" Type="http://schemas.openxmlformats.org/officeDocument/2006/relationships/customXml" Target="../ink/ink31.xml"/><Relationship Id="rId79" Type="http://schemas.openxmlformats.org/officeDocument/2006/relationships/image" Target="../media/image45.png"/><Relationship Id="rId102" Type="http://schemas.openxmlformats.org/officeDocument/2006/relationships/customXml" Target="../ink/ink53.xml"/><Relationship Id="rId123" Type="http://schemas.openxmlformats.org/officeDocument/2006/relationships/image" Target="../media/image67.png"/><Relationship Id="rId144" Type="http://schemas.openxmlformats.org/officeDocument/2006/relationships/customXml" Target="../ink/ink74.xml"/><Relationship Id="rId90" Type="http://schemas.openxmlformats.org/officeDocument/2006/relationships/customXml" Target="../ink/ink47.xml"/><Relationship Id="rId165" Type="http://schemas.openxmlformats.org/officeDocument/2006/relationships/image" Target="../media/image88.png"/><Relationship Id="rId186" Type="http://schemas.openxmlformats.org/officeDocument/2006/relationships/customXml" Target="../ink/ink95.xml"/><Relationship Id="rId211" Type="http://schemas.openxmlformats.org/officeDocument/2006/relationships/image" Target="../media/image111.png"/><Relationship Id="rId232" Type="http://schemas.openxmlformats.org/officeDocument/2006/relationships/customXml" Target="../ink/ink118.xml"/><Relationship Id="rId253" Type="http://schemas.openxmlformats.org/officeDocument/2006/relationships/image" Target="../media/image132.png"/><Relationship Id="rId27" Type="http://schemas.openxmlformats.org/officeDocument/2006/relationships/image" Target="../media/image19.png"/><Relationship Id="rId48" Type="http://schemas.openxmlformats.org/officeDocument/2006/relationships/customXml" Target="../ink/ink26.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9.xml"/><Relationship Id="rId80" Type="http://schemas.openxmlformats.org/officeDocument/2006/relationships/customXml" Target="../ink/ink42.xml"/><Relationship Id="rId155" Type="http://schemas.openxmlformats.org/officeDocument/2006/relationships/image" Target="../media/image83.png"/><Relationship Id="rId176" Type="http://schemas.openxmlformats.org/officeDocument/2006/relationships/customXml" Target="../ink/ink90.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3.xml"/><Relationship Id="rId243" Type="http://schemas.openxmlformats.org/officeDocument/2006/relationships/image" Target="../media/image127.png"/><Relationship Id="rId264" Type="http://schemas.openxmlformats.org/officeDocument/2006/relationships/customXml" Target="../ink/ink134.xml"/><Relationship Id="rId17" Type="http://schemas.openxmlformats.org/officeDocument/2006/relationships/image" Target="../media/image14.png"/><Relationship Id="rId38" Type="http://schemas.openxmlformats.org/officeDocument/2006/relationships/customXml" Target="../ink/ink21.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4.xml"/><Relationship Id="rId70" Type="http://schemas.openxmlformats.org/officeDocument/2006/relationships/customXml" Target="../ink/ink37.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5.xml"/><Relationship Id="rId187" Type="http://schemas.openxmlformats.org/officeDocument/2006/relationships/image" Target="../media/image99.png"/><Relationship Id="rId1" Type="http://schemas.openxmlformats.org/officeDocument/2006/relationships/slideLayout" Target="../slideLayouts/slideLayout7.xml"/><Relationship Id="rId212" Type="http://schemas.openxmlformats.org/officeDocument/2006/relationships/customXml" Target="../ink/ink108.xml"/><Relationship Id="rId233" Type="http://schemas.openxmlformats.org/officeDocument/2006/relationships/image" Target="../media/image122.png"/><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media/image30.png"/><Relationship Id="rId114" Type="http://schemas.openxmlformats.org/officeDocument/2006/relationships/customXml" Target="../ink/ink59.xml"/><Relationship Id="rId60" Type="http://schemas.openxmlformats.org/officeDocument/2006/relationships/customXml" Target="../ink/ink32.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80.xml"/><Relationship Id="rId177" Type="http://schemas.openxmlformats.org/officeDocument/2006/relationships/image" Target="../media/image94.png"/><Relationship Id="rId198" Type="http://schemas.openxmlformats.org/officeDocument/2006/relationships/customXml" Target="../ink/ink101.xml"/><Relationship Id="rId202" Type="http://schemas.openxmlformats.org/officeDocument/2006/relationships/customXml" Target="../ink/ink103.xml"/><Relationship Id="rId223" Type="http://schemas.openxmlformats.org/officeDocument/2006/relationships/image" Target="../media/image117.png"/><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media/image25.png"/><Relationship Id="rId265" Type="http://schemas.openxmlformats.org/officeDocument/2006/relationships/image" Target="../media/image138.png"/><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media/image68.png"/><Relationship Id="rId146" Type="http://schemas.openxmlformats.org/officeDocument/2006/relationships/customXml" Target="../ink/ink75.xml"/><Relationship Id="rId167" Type="http://schemas.openxmlformats.org/officeDocument/2006/relationships/image" Target="../media/image89.png"/><Relationship Id="rId188" Type="http://schemas.openxmlformats.org/officeDocument/2006/relationships/customXml" Target="../ink/ink96.xml"/><Relationship Id="rId71" Type="http://schemas.openxmlformats.org/officeDocument/2006/relationships/image" Target="../media/image41.png"/><Relationship Id="rId92" Type="http://schemas.openxmlformats.org/officeDocument/2006/relationships/customXml" Target="../ink/ink48.xml"/><Relationship Id="rId213" Type="http://schemas.openxmlformats.org/officeDocument/2006/relationships/image" Target="../media/image112.png"/><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media/image20.png"/><Relationship Id="rId255" Type="http://schemas.openxmlformats.org/officeDocument/2006/relationships/image" Target="../media/image133.png"/><Relationship Id="rId40" Type="http://schemas.openxmlformats.org/officeDocument/2006/relationships/customXml" Target="../ink/ink22.xml"/><Relationship Id="rId115" Type="http://schemas.openxmlformats.org/officeDocument/2006/relationships/image" Target="../media/image63.png"/><Relationship Id="rId136" Type="http://schemas.openxmlformats.org/officeDocument/2006/relationships/customXml" Target="../ink/ink70.xml"/><Relationship Id="rId157" Type="http://schemas.openxmlformats.org/officeDocument/2006/relationships/image" Target="../media/image84.png"/><Relationship Id="rId178" Type="http://schemas.openxmlformats.org/officeDocument/2006/relationships/customXml" Target="../ink/ink91.xml"/><Relationship Id="rId61" Type="http://schemas.openxmlformats.org/officeDocument/2006/relationships/image" Target="../media/image36.png"/><Relationship Id="rId82" Type="http://schemas.openxmlformats.org/officeDocument/2006/relationships/customXml" Target="../ink/ink43.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5.png"/><Relationship Id="rId224" Type="http://schemas.openxmlformats.org/officeDocument/2006/relationships/customXml" Target="../ink/ink114.xml"/><Relationship Id="rId245" Type="http://schemas.openxmlformats.org/officeDocument/2006/relationships/image" Target="../media/image128.png"/><Relationship Id="rId266" Type="http://schemas.openxmlformats.org/officeDocument/2006/relationships/customXml" Target="../ink/ink135.xml"/><Relationship Id="rId30" Type="http://schemas.openxmlformats.org/officeDocument/2006/relationships/customXml" Target="../ink/ink17.xml"/><Relationship Id="rId105" Type="http://schemas.openxmlformats.org/officeDocument/2006/relationships/image" Target="../media/image58.png"/><Relationship Id="rId126" Type="http://schemas.openxmlformats.org/officeDocument/2006/relationships/customXml" Target="../ink/ink65.xml"/><Relationship Id="rId147" Type="http://schemas.openxmlformats.org/officeDocument/2006/relationships/image" Target="../media/image79.png"/><Relationship Id="rId168" Type="http://schemas.openxmlformats.org/officeDocument/2006/relationships/customXml" Target="../ink/ink86.xml"/><Relationship Id="rId51" Type="http://schemas.openxmlformats.org/officeDocument/2006/relationships/image" Target="../media/image31.png"/><Relationship Id="rId72" Type="http://schemas.openxmlformats.org/officeDocument/2006/relationships/customXml" Target="../ink/ink38.xml"/><Relationship Id="rId93" Type="http://schemas.openxmlformats.org/officeDocument/2006/relationships/image" Target="../media/image52.png"/><Relationship Id="rId189" Type="http://schemas.openxmlformats.org/officeDocument/2006/relationships/image" Target="../media/image100.png"/><Relationship Id="rId3" Type="http://schemas.openxmlformats.org/officeDocument/2006/relationships/image" Target="../media/image7.png"/><Relationship Id="rId214" Type="http://schemas.openxmlformats.org/officeDocument/2006/relationships/customXml" Target="../ink/ink109.xml"/><Relationship Id="rId235" Type="http://schemas.openxmlformats.org/officeDocument/2006/relationships/image" Target="../media/image123.png"/><Relationship Id="rId256" Type="http://schemas.openxmlformats.org/officeDocument/2006/relationships/customXml" Target="../ink/ink130.xml"/><Relationship Id="rId116" Type="http://schemas.openxmlformats.org/officeDocument/2006/relationships/customXml" Target="../ink/ink60.xml"/><Relationship Id="rId137" Type="http://schemas.openxmlformats.org/officeDocument/2006/relationships/image" Target="../media/image74.png"/><Relationship Id="rId158" Type="http://schemas.openxmlformats.org/officeDocument/2006/relationships/customXml" Target="../ink/ink81.xml"/><Relationship Id="rId20" Type="http://schemas.openxmlformats.org/officeDocument/2006/relationships/customXml" Target="../ink/ink12.xml"/><Relationship Id="rId41" Type="http://schemas.openxmlformats.org/officeDocument/2006/relationships/image" Target="../media/image26.png"/><Relationship Id="rId62" Type="http://schemas.openxmlformats.org/officeDocument/2006/relationships/customXml" Target="../ink/ink33.xml"/><Relationship Id="rId83" Type="http://schemas.openxmlformats.org/officeDocument/2006/relationships/image" Target="../media/image47.png"/><Relationship Id="rId179" Type="http://schemas.openxmlformats.org/officeDocument/2006/relationships/image" Target="../media/image95.png"/><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18.png"/><Relationship Id="rId246" Type="http://schemas.openxmlformats.org/officeDocument/2006/relationships/customXml" Target="../ink/ink125.xml"/><Relationship Id="rId267" Type="http://schemas.openxmlformats.org/officeDocument/2006/relationships/image" Target="../media/image139.png"/><Relationship Id="rId106" Type="http://schemas.openxmlformats.org/officeDocument/2006/relationships/customXml" Target="../ink/ink55.xml"/><Relationship Id="rId127" Type="http://schemas.openxmlformats.org/officeDocument/2006/relationships/image" Target="../media/image69.png"/><Relationship Id="rId10" Type="http://schemas.openxmlformats.org/officeDocument/2006/relationships/customXml" Target="../ink/ink7.xml"/><Relationship Id="rId31" Type="http://schemas.openxmlformats.org/officeDocument/2006/relationships/image" Target="../media/image21.png"/><Relationship Id="rId52" Type="http://schemas.openxmlformats.org/officeDocument/2006/relationships/customXml" Target="../ink/ink28.xml"/><Relationship Id="rId73" Type="http://schemas.openxmlformats.org/officeDocument/2006/relationships/image" Target="../media/image42.png"/><Relationship Id="rId94" Type="http://schemas.openxmlformats.org/officeDocument/2006/relationships/customXml" Target="../ink/ink49.xml"/><Relationship Id="rId148" Type="http://schemas.openxmlformats.org/officeDocument/2006/relationships/customXml" Target="../ink/ink76.xml"/><Relationship Id="rId169" Type="http://schemas.openxmlformats.org/officeDocument/2006/relationships/image" Target="../media/image90.png"/><Relationship Id="rId4" Type="http://schemas.openxmlformats.org/officeDocument/2006/relationships/customXml" Target="../ink/ink4.xml"/><Relationship Id="rId180" Type="http://schemas.openxmlformats.org/officeDocument/2006/relationships/customXml" Target="../ink/ink92.xml"/><Relationship Id="rId215" Type="http://schemas.openxmlformats.org/officeDocument/2006/relationships/image" Target="../media/image113.png"/><Relationship Id="rId236" Type="http://schemas.openxmlformats.org/officeDocument/2006/relationships/customXml" Target="../ink/ink120.xml"/><Relationship Id="rId257" Type="http://schemas.openxmlformats.org/officeDocument/2006/relationships/image" Target="../media/image134.png"/><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image" Target="../media/image129.png"/><Relationship Id="rId107"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C7058FBA-518E-90E1-EC38-E46465CA4145}"/>
              </a:ext>
            </a:extLst>
          </p:cNvPr>
          <p:cNvGrpSpPr/>
          <p:nvPr/>
        </p:nvGrpSpPr>
        <p:grpSpPr>
          <a:xfrm>
            <a:off x="889799" y="1113862"/>
            <a:ext cx="10245960" cy="3540240"/>
            <a:chOff x="889799" y="1113862"/>
            <a:chExt cx="10245960" cy="35402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CF51DF4-DE91-F8C5-D2B6-9EE723396308}"/>
                    </a:ext>
                  </a:extLst>
                </p14:cNvPr>
                <p14:cNvContentPartPr/>
                <p14:nvPr/>
              </p14:nvContentPartPr>
              <p14:xfrm>
                <a:off x="889799" y="1484662"/>
                <a:ext cx="1604520" cy="1647720"/>
              </p14:xfrm>
            </p:contentPart>
          </mc:Choice>
          <mc:Fallback>
            <p:pic>
              <p:nvPicPr>
                <p:cNvPr id="2" name="Ink 1">
                  <a:extLst>
                    <a:ext uri="{FF2B5EF4-FFF2-40B4-BE49-F238E27FC236}">
                      <a16:creationId xmlns:a16="http://schemas.microsoft.com/office/drawing/2014/main" id="{1CF51DF4-DE91-F8C5-D2B6-9EE723396308}"/>
                    </a:ext>
                  </a:extLst>
                </p:cNvPr>
                <p:cNvPicPr/>
                <p:nvPr/>
              </p:nvPicPr>
              <p:blipFill>
                <a:blip r:embed="rId3"/>
                <a:stretch>
                  <a:fillRect/>
                </a:stretch>
              </p:blipFill>
              <p:spPr>
                <a:xfrm>
                  <a:off x="881159" y="1476022"/>
                  <a:ext cx="1622160" cy="166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DEB78E8-231E-0B38-0093-2BB83CF1713F}"/>
                    </a:ext>
                  </a:extLst>
                </p14:cNvPr>
                <p14:cNvContentPartPr/>
                <p14:nvPr/>
              </p14:nvContentPartPr>
              <p14:xfrm>
                <a:off x="1534559" y="2681662"/>
                <a:ext cx="133200" cy="233640"/>
              </p14:xfrm>
            </p:contentPart>
          </mc:Choice>
          <mc:Fallback>
            <p:pic>
              <p:nvPicPr>
                <p:cNvPr id="3" name="Ink 2">
                  <a:extLst>
                    <a:ext uri="{FF2B5EF4-FFF2-40B4-BE49-F238E27FC236}">
                      <a16:creationId xmlns:a16="http://schemas.microsoft.com/office/drawing/2014/main" id="{0DEB78E8-231E-0B38-0093-2BB83CF1713F}"/>
                    </a:ext>
                  </a:extLst>
                </p:cNvPr>
                <p:cNvPicPr/>
                <p:nvPr/>
              </p:nvPicPr>
              <p:blipFill>
                <a:blip r:embed="rId5"/>
                <a:stretch>
                  <a:fillRect/>
                </a:stretch>
              </p:blipFill>
              <p:spPr>
                <a:xfrm>
                  <a:off x="1525559" y="2673022"/>
                  <a:ext cx="1508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2770681-69AE-BDC8-CB9E-4A226CE1D8C9}"/>
                    </a:ext>
                  </a:extLst>
                </p14:cNvPr>
                <p14:cNvContentPartPr/>
                <p14:nvPr/>
              </p14:nvContentPartPr>
              <p14:xfrm>
                <a:off x="1226399" y="1209982"/>
                <a:ext cx="252720" cy="292320"/>
              </p14:xfrm>
            </p:contentPart>
          </mc:Choice>
          <mc:Fallback>
            <p:pic>
              <p:nvPicPr>
                <p:cNvPr id="4" name="Ink 3">
                  <a:extLst>
                    <a:ext uri="{FF2B5EF4-FFF2-40B4-BE49-F238E27FC236}">
                      <a16:creationId xmlns:a16="http://schemas.microsoft.com/office/drawing/2014/main" id="{D2770681-69AE-BDC8-CB9E-4A226CE1D8C9}"/>
                    </a:ext>
                  </a:extLst>
                </p:cNvPr>
                <p:cNvPicPr/>
                <p:nvPr/>
              </p:nvPicPr>
              <p:blipFill>
                <a:blip r:embed="rId7"/>
                <a:stretch>
                  <a:fillRect/>
                </a:stretch>
              </p:blipFill>
              <p:spPr>
                <a:xfrm>
                  <a:off x="1217399" y="1200982"/>
                  <a:ext cx="2703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7D8CDE6-6E36-3E19-F9C6-89B4FBD68598}"/>
                    </a:ext>
                  </a:extLst>
                </p14:cNvPr>
                <p14:cNvContentPartPr/>
                <p14:nvPr/>
              </p14:nvContentPartPr>
              <p14:xfrm>
                <a:off x="1497119" y="1155622"/>
                <a:ext cx="103680" cy="305280"/>
              </p14:xfrm>
            </p:contentPart>
          </mc:Choice>
          <mc:Fallback>
            <p:pic>
              <p:nvPicPr>
                <p:cNvPr id="5" name="Ink 4">
                  <a:extLst>
                    <a:ext uri="{FF2B5EF4-FFF2-40B4-BE49-F238E27FC236}">
                      <a16:creationId xmlns:a16="http://schemas.microsoft.com/office/drawing/2014/main" id="{77D8CDE6-6E36-3E19-F9C6-89B4FBD68598}"/>
                    </a:ext>
                  </a:extLst>
                </p:cNvPr>
                <p:cNvPicPr/>
                <p:nvPr/>
              </p:nvPicPr>
              <p:blipFill>
                <a:blip r:embed="rId9"/>
                <a:stretch>
                  <a:fillRect/>
                </a:stretch>
              </p:blipFill>
              <p:spPr>
                <a:xfrm>
                  <a:off x="1488479" y="1146622"/>
                  <a:ext cx="1213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EEEC546D-89B2-BBCE-0928-79149B5B0EFE}"/>
                    </a:ext>
                  </a:extLst>
                </p14:cNvPr>
                <p14:cNvContentPartPr/>
                <p14:nvPr/>
              </p14:nvContentPartPr>
              <p14:xfrm>
                <a:off x="1634999" y="1219702"/>
                <a:ext cx="3960" cy="7920"/>
              </p14:xfrm>
            </p:contentPart>
          </mc:Choice>
          <mc:Fallback>
            <p:pic>
              <p:nvPicPr>
                <p:cNvPr id="6" name="Ink 5">
                  <a:extLst>
                    <a:ext uri="{FF2B5EF4-FFF2-40B4-BE49-F238E27FC236}">
                      <a16:creationId xmlns:a16="http://schemas.microsoft.com/office/drawing/2014/main" id="{EEEC546D-89B2-BBCE-0928-79149B5B0EFE}"/>
                    </a:ext>
                  </a:extLst>
                </p:cNvPr>
                <p:cNvPicPr/>
                <p:nvPr/>
              </p:nvPicPr>
              <p:blipFill>
                <a:blip r:embed="rId11"/>
                <a:stretch>
                  <a:fillRect/>
                </a:stretch>
              </p:blipFill>
              <p:spPr>
                <a:xfrm>
                  <a:off x="1625999" y="1210702"/>
                  <a:ext cx="21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EBCE5E2-98A1-5300-FA12-EDFE4D07B738}"/>
                    </a:ext>
                  </a:extLst>
                </p14:cNvPr>
                <p14:cNvContentPartPr/>
                <p14:nvPr/>
              </p14:nvContentPartPr>
              <p14:xfrm>
                <a:off x="1637519" y="1276222"/>
                <a:ext cx="97560" cy="128880"/>
              </p14:xfrm>
            </p:contentPart>
          </mc:Choice>
          <mc:Fallback>
            <p:pic>
              <p:nvPicPr>
                <p:cNvPr id="7" name="Ink 6">
                  <a:extLst>
                    <a:ext uri="{FF2B5EF4-FFF2-40B4-BE49-F238E27FC236}">
                      <a16:creationId xmlns:a16="http://schemas.microsoft.com/office/drawing/2014/main" id="{2EBCE5E2-98A1-5300-FA12-EDFE4D07B738}"/>
                    </a:ext>
                  </a:extLst>
                </p:cNvPr>
                <p:cNvPicPr/>
                <p:nvPr/>
              </p:nvPicPr>
              <p:blipFill>
                <a:blip r:embed="rId13"/>
                <a:stretch>
                  <a:fillRect/>
                </a:stretch>
              </p:blipFill>
              <p:spPr>
                <a:xfrm>
                  <a:off x="1628519" y="1267582"/>
                  <a:ext cx="1152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501D45A8-57F4-0C4E-87CB-150E6D657D79}"/>
                    </a:ext>
                  </a:extLst>
                </p14:cNvPr>
                <p14:cNvContentPartPr/>
                <p14:nvPr/>
              </p14:nvContentPartPr>
              <p14:xfrm>
                <a:off x="1778639" y="1240942"/>
                <a:ext cx="112680" cy="121320"/>
              </p14:xfrm>
            </p:contentPart>
          </mc:Choice>
          <mc:Fallback>
            <p:pic>
              <p:nvPicPr>
                <p:cNvPr id="8" name="Ink 7">
                  <a:extLst>
                    <a:ext uri="{FF2B5EF4-FFF2-40B4-BE49-F238E27FC236}">
                      <a16:creationId xmlns:a16="http://schemas.microsoft.com/office/drawing/2014/main" id="{501D45A8-57F4-0C4E-87CB-150E6D657D79}"/>
                    </a:ext>
                  </a:extLst>
                </p:cNvPr>
                <p:cNvPicPr/>
                <p:nvPr/>
              </p:nvPicPr>
              <p:blipFill>
                <a:blip r:embed="rId15"/>
                <a:stretch>
                  <a:fillRect/>
                </a:stretch>
              </p:blipFill>
              <p:spPr>
                <a:xfrm>
                  <a:off x="1769999" y="1231942"/>
                  <a:ext cx="1303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23D253D3-D728-A6CE-03F4-8E855FE5BD90}"/>
                    </a:ext>
                  </a:extLst>
                </p14:cNvPr>
                <p14:cNvContentPartPr/>
                <p14:nvPr/>
              </p14:nvContentPartPr>
              <p14:xfrm>
                <a:off x="1944959" y="1113862"/>
                <a:ext cx="116640" cy="226080"/>
              </p14:xfrm>
            </p:contentPart>
          </mc:Choice>
          <mc:Fallback>
            <p:pic>
              <p:nvPicPr>
                <p:cNvPr id="9" name="Ink 8">
                  <a:extLst>
                    <a:ext uri="{FF2B5EF4-FFF2-40B4-BE49-F238E27FC236}">
                      <a16:creationId xmlns:a16="http://schemas.microsoft.com/office/drawing/2014/main" id="{23D253D3-D728-A6CE-03F4-8E855FE5BD90}"/>
                    </a:ext>
                  </a:extLst>
                </p:cNvPr>
                <p:cNvPicPr/>
                <p:nvPr/>
              </p:nvPicPr>
              <p:blipFill>
                <a:blip r:embed="rId17"/>
                <a:stretch>
                  <a:fillRect/>
                </a:stretch>
              </p:blipFill>
              <p:spPr>
                <a:xfrm>
                  <a:off x="1936319" y="1105222"/>
                  <a:ext cx="1342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4536010-669E-E3AE-95DA-ACFD58194D63}"/>
                    </a:ext>
                  </a:extLst>
                </p14:cNvPr>
                <p14:cNvContentPartPr/>
                <p14:nvPr/>
              </p14:nvContentPartPr>
              <p14:xfrm>
                <a:off x="1368239" y="1661422"/>
                <a:ext cx="607680" cy="253800"/>
              </p14:xfrm>
            </p:contentPart>
          </mc:Choice>
          <mc:Fallback>
            <p:pic>
              <p:nvPicPr>
                <p:cNvPr id="10" name="Ink 9">
                  <a:extLst>
                    <a:ext uri="{FF2B5EF4-FFF2-40B4-BE49-F238E27FC236}">
                      <a16:creationId xmlns:a16="http://schemas.microsoft.com/office/drawing/2014/main" id="{64536010-669E-E3AE-95DA-ACFD58194D63}"/>
                    </a:ext>
                  </a:extLst>
                </p:cNvPr>
                <p:cNvPicPr/>
                <p:nvPr/>
              </p:nvPicPr>
              <p:blipFill>
                <a:blip r:embed="rId19"/>
                <a:stretch>
                  <a:fillRect/>
                </a:stretch>
              </p:blipFill>
              <p:spPr>
                <a:xfrm>
                  <a:off x="1359239" y="1652782"/>
                  <a:ext cx="6253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9C92CF64-9D4C-DA3A-EFC1-BED555E1E3CB}"/>
                    </a:ext>
                  </a:extLst>
                </p14:cNvPr>
                <p14:cNvContentPartPr/>
                <p14:nvPr/>
              </p14:nvContentPartPr>
              <p14:xfrm>
                <a:off x="1375079" y="1924942"/>
                <a:ext cx="692640" cy="296280"/>
              </p14:xfrm>
            </p:contentPart>
          </mc:Choice>
          <mc:Fallback>
            <p:pic>
              <p:nvPicPr>
                <p:cNvPr id="12" name="Ink 11">
                  <a:extLst>
                    <a:ext uri="{FF2B5EF4-FFF2-40B4-BE49-F238E27FC236}">
                      <a16:creationId xmlns:a16="http://schemas.microsoft.com/office/drawing/2014/main" id="{9C92CF64-9D4C-DA3A-EFC1-BED555E1E3CB}"/>
                    </a:ext>
                  </a:extLst>
                </p:cNvPr>
                <p:cNvPicPr/>
                <p:nvPr/>
              </p:nvPicPr>
              <p:blipFill>
                <a:blip r:embed="rId21"/>
                <a:stretch>
                  <a:fillRect/>
                </a:stretch>
              </p:blipFill>
              <p:spPr>
                <a:xfrm>
                  <a:off x="1366439" y="1916302"/>
                  <a:ext cx="7102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6CA89EB6-6262-DBC4-F0EC-DA1C9C41EDCF}"/>
                    </a:ext>
                  </a:extLst>
                </p14:cNvPr>
                <p14:cNvContentPartPr/>
                <p14:nvPr/>
              </p14:nvContentPartPr>
              <p14:xfrm>
                <a:off x="1377599" y="2329942"/>
                <a:ext cx="605520" cy="207000"/>
              </p14:xfrm>
            </p:contentPart>
          </mc:Choice>
          <mc:Fallback>
            <p:pic>
              <p:nvPicPr>
                <p:cNvPr id="13" name="Ink 12">
                  <a:extLst>
                    <a:ext uri="{FF2B5EF4-FFF2-40B4-BE49-F238E27FC236}">
                      <a16:creationId xmlns:a16="http://schemas.microsoft.com/office/drawing/2014/main" id="{6CA89EB6-6262-DBC4-F0EC-DA1C9C41EDCF}"/>
                    </a:ext>
                  </a:extLst>
                </p:cNvPr>
                <p:cNvPicPr/>
                <p:nvPr/>
              </p:nvPicPr>
              <p:blipFill>
                <a:blip r:embed="rId23"/>
                <a:stretch>
                  <a:fillRect/>
                </a:stretch>
              </p:blipFill>
              <p:spPr>
                <a:xfrm>
                  <a:off x="1368599" y="2320942"/>
                  <a:ext cx="623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289D1E8A-4452-C6E1-9E82-8D8540514F8D}"/>
                    </a:ext>
                  </a:extLst>
                </p14:cNvPr>
                <p14:cNvContentPartPr/>
                <p14:nvPr/>
              </p14:nvContentPartPr>
              <p14:xfrm>
                <a:off x="1633199" y="2411662"/>
                <a:ext cx="65880" cy="10080"/>
              </p14:xfrm>
            </p:contentPart>
          </mc:Choice>
          <mc:Fallback>
            <p:pic>
              <p:nvPicPr>
                <p:cNvPr id="14" name="Ink 13">
                  <a:extLst>
                    <a:ext uri="{FF2B5EF4-FFF2-40B4-BE49-F238E27FC236}">
                      <a16:creationId xmlns:a16="http://schemas.microsoft.com/office/drawing/2014/main" id="{289D1E8A-4452-C6E1-9E82-8D8540514F8D}"/>
                    </a:ext>
                  </a:extLst>
                </p:cNvPr>
                <p:cNvPicPr/>
                <p:nvPr/>
              </p:nvPicPr>
              <p:blipFill>
                <a:blip r:embed="rId25"/>
                <a:stretch>
                  <a:fillRect/>
                </a:stretch>
              </p:blipFill>
              <p:spPr>
                <a:xfrm>
                  <a:off x="1624559" y="2403022"/>
                  <a:ext cx="83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E29FC0A9-F8F4-0D50-6A22-F103C3D872DE}"/>
                    </a:ext>
                  </a:extLst>
                </p14:cNvPr>
                <p14:cNvContentPartPr/>
                <p14:nvPr/>
              </p14:nvContentPartPr>
              <p14:xfrm>
                <a:off x="1564799" y="2050222"/>
                <a:ext cx="127440" cy="10440"/>
              </p14:xfrm>
            </p:contentPart>
          </mc:Choice>
          <mc:Fallback>
            <p:pic>
              <p:nvPicPr>
                <p:cNvPr id="15" name="Ink 14">
                  <a:extLst>
                    <a:ext uri="{FF2B5EF4-FFF2-40B4-BE49-F238E27FC236}">
                      <a16:creationId xmlns:a16="http://schemas.microsoft.com/office/drawing/2014/main" id="{E29FC0A9-F8F4-0D50-6A22-F103C3D872DE}"/>
                    </a:ext>
                  </a:extLst>
                </p:cNvPr>
                <p:cNvPicPr/>
                <p:nvPr/>
              </p:nvPicPr>
              <p:blipFill>
                <a:blip r:embed="rId27"/>
                <a:stretch>
                  <a:fillRect/>
                </a:stretch>
              </p:blipFill>
              <p:spPr>
                <a:xfrm>
                  <a:off x="1555799" y="2041582"/>
                  <a:ext cx="1450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34F00B30-5870-20CB-2484-A3177C4BE5A5}"/>
                    </a:ext>
                  </a:extLst>
                </p14:cNvPr>
                <p14:cNvContentPartPr/>
                <p14:nvPr/>
              </p14:nvContentPartPr>
              <p14:xfrm>
                <a:off x="1490999" y="1756102"/>
                <a:ext cx="100080" cy="42120"/>
              </p14:xfrm>
            </p:contentPart>
          </mc:Choice>
          <mc:Fallback>
            <p:pic>
              <p:nvPicPr>
                <p:cNvPr id="16" name="Ink 15">
                  <a:extLst>
                    <a:ext uri="{FF2B5EF4-FFF2-40B4-BE49-F238E27FC236}">
                      <a16:creationId xmlns:a16="http://schemas.microsoft.com/office/drawing/2014/main" id="{34F00B30-5870-20CB-2484-A3177C4BE5A5}"/>
                    </a:ext>
                  </a:extLst>
                </p:cNvPr>
                <p:cNvPicPr/>
                <p:nvPr/>
              </p:nvPicPr>
              <p:blipFill>
                <a:blip r:embed="rId29"/>
                <a:stretch>
                  <a:fillRect/>
                </a:stretch>
              </p:blipFill>
              <p:spPr>
                <a:xfrm>
                  <a:off x="1482359" y="1747462"/>
                  <a:ext cx="1177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95DB96B8-C931-237B-0BBF-E30FAF38F0F5}"/>
                    </a:ext>
                  </a:extLst>
                </p14:cNvPr>
                <p14:cNvContentPartPr/>
                <p14:nvPr/>
              </p14:nvContentPartPr>
              <p14:xfrm>
                <a:off x="2268959" y="2239942"/>
                <a:ext cx="4411440" cy="339480"/>
              </p14:xfrm>
            </p:contentPart>
          </mc:Choice>
          <mc:Fallback>
            <p:pic>
              <p:nvPicPr>
                <p:cNvPr id="17" name="Ink 16">
                  <a:extLst>
                    <a:ext uri="{FF2B5EF4-FFF2-40B4-BE49-F238E27FC236}">
                      <a16:creationId xmlns:a16="http://schemas.microsoft.com/office/drawing/2014/main" id="{95DB96B8-C931-237B-0BBF-E30FAF38F0F5}"/>
                    </a:ext>
                  </a:extLst>
                </p:cNvPr>
                <p:cNvPicPr/>
                <p:nvPr/>
              </p:nvPicPr>
              <p:blipFill>
                <a:blip r:embed="rId31"/>
                <a:stretch>
                  <a:fillRect/>
                </a:stretch>
              </p:blipFill>
              <p:spPr>
                <a:xfrm>
                  <a:off x="2260319" y="2230942"/>
                  <a:ext cx="4429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F45739D0-941C-93FF-BA30-9A8219D82549}"/>
                    </a:ext>
                  </a:extLst>
                </p14:cNvPr>
                <p14:cNvContentPartPr/>
                <p14:nvPr/>
              </p14:nvContentPartPr>
              <p14:xfrm>
                <a:off x="4428959" y="2012422"/>
                <a:ext cx="165240" cy="299160"/>
              </p14:xfrm>
            </p:contentPart>
          </mc:Choice>
          <mc:Fallback>
            <p:pic>
              <p:nvPicPr>
                <p:cNvPr id="18" name="Ink 17">
                  <a:extLst>
                    <a:ext uri="{FF2B5EF4-FFF2-40B4-BE49-F238E27FC236}">
                      <a16:creationId xmlns:a16="http://schemas.microsoft.com/office/drawing/2014/main" id="{F45739D0-941C-93FF-BA30-9A8219D82549}"/>
                    </a:ext>
                  </a:extLst>
                </p:cNvPr>
                <p:cNvPicPr/>
                <p:nvPr/>
              </p:nvPicPr>
              <p:blipFill>
                <a:blip r:embed="rId33"/>
                <a:stretch>
                  <a:fillRect/>
                </a:stretch>
              </p:blipFill>
              <p:spPr>
                <a:xfrm>
                  <a:off x="4420319" y="2003782"/>
                  <a:ext cx="1828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A2A74687-CA51-C47E-4AD8-E1AC8D53B266}"/>
                    </a:ext>
                  </a:extLst>
                </p14:cNvPr>
                <p14:cNvContentPartPr/>
                <p14:nvPr/>
              </p14:nvContentPartPr>
              <p14:xfrm>
                <a:off x="4583759" y="2197822"/>
                <a:ext cx="116640" cy="117360"/>
              </p14:xfrm>
            </p:contentPart>
          </mc:Choice>
          <mc:Fallback>
            <p:pic>
              <p:nvPicPr>
                <p:cNvPr id="19" name="Ink 18">
                  <a:extLst>
                    <a:ext uri="{FF2B5EF4-FFF2-40B4-BE49-F238E27FC236}">
                      <a16:creationId xmlns:a16="http://schemas.microsoft.com/office/drawing/2014/main" id="{A2A74687-CA51-C47E-4AD8-E1AC8D53B266}"/>
                    </a:ext>
                  </a:extLst>
                </p:cNvPr>
                <p:cNvPicPr/>
                <p:nvPr/>
              </p:nvPicPr>
              <p:blipFill>
                <a:blip r:embed="rId35"/>
                <a:stretch>
                  <a:fillRect/>
                </a:stretch>
              </p:blipFill>
              <p:spPr>
                <a:xfrm>
                  <a:off x="4575119" y="2189182"/>
                  <a:ext cx="134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DAA9954F-E8C8-FB9E-635D-7EAF996D69F7}"/>
                    </a:ext>
                  </a:extLst>
                </p14:cNvPr>
                <p14:cNvContentPartPr/>
                <p14:nvPr/>
              </p14:nvContentPartPr>
              <p14:xfrm>
                <a:off x="4718759" y="2203222"/>
                <a:ext cx="79200" cy="207360"/>
              </p14:xfrm>
            </p:contentPart>
          </mc:Choice>
          <mc:Fallback>
            <p:pic>
              <p:nvPicPr>
                <p:cNvPr id="20" name="Ink 19">
                  <a:extLst>
                    <a:ext uri="{FF2B5EF4-FFF2-40B4-BE49-F238E27FC236}">
                      <a16:creationId xmlns:a16="http://schemas.microsoft.com/office/drawing/2014/main" id="{DAA9954F-E8C8-FB9E-635D-7EAF996D69F7}"/>
                    </a:ext>
                  </a:extLst>
                </p:cNvPr>
                <p:cNvPicPr/>
                <p:nvPr/>
              </p:nvPicPr>
              <p:blipFill>
                <a:blip r:embed="rId37"/>
                <a:stretch>
                  <a:fillRect/>
                </a:stretch>
              </p:blipFill>
              <p:spPr>
                <a:xfrm>
                  <a:off x="4710119" y="2194222"/>
                  <a:ext cx="968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7B185BA6-6DF6-426F-A189-EA2E81626F74}"/>
                    </a:ext>
                  </a:extLst>
                </p14:cNvPr>
                <p14:cNvContentPartPr/>
                <p14:nvPr/>
              </p14:nvContentPartPr>
              <p14:xfrm>
                <a:off x="4854839" y="2193502"/>
                <a:ext cx="74520" cy="104040"/>
              </p14:xfrm>
            </p:contentPart>
          </mc:Choice>
          <mc:Fallback>
            <p:pic>
              <p:nvPicPr>
                <p:cNvPr id="21" name="Ink 20">
                  <a:extLst>
                    <a:ext uri="{FF2B5EF4-FFF2-40B4-BE49-F238E27FC236}">
                      <a16:creationId xmlns:a16="http://schemas.microsoft.com/office/drawing/2014/main" id="{7B185BA6-6DF6-426F-A189-EA2E81626F74}"/>
                    </a:ext>
                  </a:extLst>
                </p:cNvPr>
                <p:cNvPicPr/>
                <p:nvPr/>
              </p:nvPicPr>
              <p:blipFill>
                <a:blip r:embed="rId39"/>
                <a:stretch>
                  <a:fillRect/>
                </a:stretch>
              </p:blipFill>
              <p:spPr>
                <a:xfrm>
                  <a:off x="4845839" y="2184862"/>
                  <a:ext cx="92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057E11FF-18D6-9DDB-5FEE-4A867EDD256E}"/>
                    </a:ext>
                  </a:extLst>
                </p14:cNvPr>
                <p14:cNvContentPartPr/>
                <p14:nvPr/>
              </p14:nvContentPartPr>
              <p14:xfrm>
                <a:off x="4947719" y="2197822"/>
                <a:ext cx="96120" cy="110520"/>
              </p14:xfrm>
            </p:contentPart>
          </mc:Choice>
          <mc:Fallback>
            <p:pic>
              <p:nvPicPr>
                <p:cNvPr id="22" name="Ink 21">
                  <a:extLst>
                    <a:ext uri="{FF2B5EF4-FFF2-40B4-BE49-F238E27FC236}">
                      <a16:creationId xmlns:a16="http://schemas.microsoft.com/office/drawing/2014/main" id="{057E11FF-18D6-9DDB-5FEE-4A867EDD256E}"/>
                    </a:ext>
                  </a:extLst>
                </p:cNvPr>
                <p:cNvPicPr/>
                <p:nvPr/>
              </p:nvPicPr>
              <p:blipFill>
                <a:blip r:embed="rId41"/>
                <a:stretch>
                  <a:fillRect/>
                </a:stretch>
              </p:blipFill>
              <p:spPr>
                <a:xfrm>
                  <a:off x="4939079" y="2188822"/>
                  <a:ext cx="1137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2BE42DE-A3CE-6B2C-593C-50D568340988}"/>
                    </a:ext>
                  </a:extLst>
                </p14:cNvPr>
                <p14:cNvContentPartPr/>
                <p14:nvPr/>
              </p14:nvContentPartPr>
              <p14:xfrm>
                <a:off x="5131679" y="2191342"/>
                <a:ext cx="51120" cy="127080"/>
              </p14:xfrm>
            </p:contentPart>
          </mc:Choice>
          <mc:Fallback>
            <p:pic>
              <p:nvPicPr>
                <p:cNvPr id="23" name="Ink 22">
                  <a:extLst>
                    <a:ext uri="{FF2B5EF4-FFF2-40B4-BE49-F238E27FC236}">
                      <a16:creationId xmlns:a16="http://schemas.microsoft.com/office/drawing/2014/main" id="{72BE42DE-A3CE-6B2C-593C-50D568340988}"/>
                    </a:ext>
                  </a:extLst>
                </p:cNvPr>
                <p:cNvPicPr/>
                <p:nvPr/>
              </p:nvPicPr>
              <p:blipFill>
                <a:blip r:embed="rId43"/>
                <a:stretch>
                  <a:fillRect/>
                </a:stretch>
              </p:blipFill>
              <p:spPr>
                <a:xfrm>
                  <a:off x="5122679" y="2182342"/>
                  <a:ext cx="68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CA53DD22-A55A-7D7F-37ED-A928194C7D82}"/>
                    </a:ext>
                  </a:extLst>
                </p14:cNvPr>
                <p14:cNvContentPartPr/>
                <p14:nvPr/>
              </p14:nvContentPartPr>
              <p14:xfrm>
                <a:off x="2014799" y="2755102"/>
                <a:ext cx="128880" cy="167400"/>
              </p14:xfrm>
            </p:contentPart>
          </mc:Choice>
          <mc:Fallback>
            <p:pic>
              <p:nvPicPr>
                <p:cNvPr id="25" name="Ink 24">
                  <a:extLst>
                    <a:ext uri="{FF2B5EF4-FFF2-40B4-BE49-F238E27FC236}">
                      <a16:creationId xmlns:a16="http://schemas.microsoft.com/office/drawing/2014/main" id="{CA53DD22-A55A-7D7F-37ED-A928194C7D82}"/>
                    </a:ext>
                  </a:extLst>
                </p:cNvPr>
                <p:cNvPicPr/>
                <p:nvPr/>
              </p:nvPicPr>
              <p:blipFill>
                <a:blip r:embed="rId45"/>
                <a:stretch>
                  <a:fillRect/>
                </a:stretch>
              </p:blipFill>
              <p:spPr>
                <a:xfrm>
                  <a:off x="2005799" y="2746462"/>
                  <a:ext cx="1465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9E1C71A8-DA49-DF93-5F5E-89B6B0B079CE}"/>
                    </a:ext>
                  </a:extLst>
                </p14:cNvPr>
                <p14:cNvContentPartPr/>
                <p14:nvPr/>
              </p14:nvContentPartPr>
              <p14:xfrm>
                <a:off x="1975199" y="2676262"/>
                <a:ext cx="472320" cy="325080"/>
              </p14:xfrm>
            </p:contentPart>
          </mc:Choice>
          <mc:Fallback>
            <p:pic>
              <p:nvPicPr>
                <p:cNvPr id="26" name="Ink 25">
                  <a:extLst>
                    <a:ext uri="{FF2B5EF4-FFF2-40B4-BE49-F238E27FC236}">
                      <a16:creationId xmlns:a16="http://schemas.microsoft.com/office/drawing/2014/main" id="{9E1C71A8-DA49-DF93-5F5E-89B6B0B079CE}"/>
                    </a:ext>
                  </a:extLst>
                </p:cNvPr>
                <p:cNvPicPr/>
                <p:nvPr/>
              </p:nvPicPr>
              <p:blipFill>
                <a:blip r:embed="rId47"/>
                <a:stretch>
                  <a:fillRect/>
                </a:stretch>
              </p:blipFill>
              <p:spPr>
                <a:xfrm>
                  <a:off x="1966559" y="2667262"/>
                  <a:ext cx="4899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87C01A41-4BA8-1A52-2789-F19D2AA49C9D}"/>
                    </a:ext>
                  </a:extLst>
                </p14:cNvPr>
                <p14:cNvContentPartPr/>
                <p14:nvPr/>
              </p14:nvContentPartPr>
              <p14:xfrm>
                <a:off x="5105759" y="2061742"/>
                <a:ext cx="134640" cy="247680"/>
              </p14:xfrm>
            </p:contentPart>
          </mc:Choice>
          <mc:Fallback>
            <p:pic>
              <p:nvPicPr>
                <p:cNvPr id="28" name="Ink 27">
                  <a:extLst>
                    <a:ext uri="{FF2B5EF4-FFF2-40B4-BE49-F238E27FC236}">
                      <a16:creationId xmlns:a16="http://schemas.microsoft.com/office/drawing/2014/main" id="{87C01A41-4BA8-1A52-2789-F19D2AA49C9D}"/>
                    </a:ext>
                  </a:extLst>
                </p:cNvPr>
                <p:cNvPicPr/>
                <p:nvPr/>
              </p:nvPicPr>
              <p:blipFill>
                <a:blip r:embed="rId49"/>
                <a:stretch>
                  <a:fillRect/>
                </a:stretch>
              </p:blipFill>
              <p:spPr>
                <a:xfrm>
                  <a:off x="5096759" y="2052742"/>
                  <a:ext cx="1522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95D0E97-0BDE-6934-1C08-EFA0F442459A}"/>
                    </a:ext>
                  </a:extLst>
                </p14:cNvPr>
                <p14:cNvContentPartPr/>
                <p14:nvPr/>
              </p14:nvContentPartPr>
              <p14:xfrm>
                <a:off x="5139599" y="2184502"/>
                <a:ext cx="104040" cy="24840"/>
              </p14:xfrm>
            </p:contentPart>
          </mc:Choice>
          <mc:Fallback>
            <p:pic>
              <p:nvPicPr>
                <p:cNvPr id="29" name="Ink 28">
                  <a:extLst>
                    <a:ext uri="{FF2B5EF4-FFF2-40B4-BE49-F238E27FC236}">
                      <a16:creationId xmlns:a16="http://schemas.microsoft.com/office/drawing/2014/main" id="{695D0E97-0BDE-6934-1C08-EFA0F442459A}"/>
                    </a:ext>
                  </a:extLst>
                </p:cNvPr>
                <p:cNvPicPr/>
                <p:nvPr/>
              </p:nvPicPr>
              <p:blipFill>
                <a:blip r:embed="rId51"/>
                <a:stretch>
                  <a:fillRect/>
                </a:stretch>
              </p:blipFill>
              <p:spPr>
                <a:xfrm>
                  <a:off x="5130959" y="2175862"/>
                  <a:ext cx="121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512E6683-1BC0-DE89-94FE-022C8F119EBC}"/>
                    </a:ext>
                  </a:extLst>
                </p14:cNvPr>
                <p14:cNvContentPartPr/>
                <p14:nvPr/>
              </p14:nvContentPartPr>
              <p14:xfrm>
                <a:off x="7051199" y="1564942"/>
                <a:ext cx="57240" cy="213480"/>
              </p14:xfrm>
            </p:contentPart>
          </mc:Choice>
          <mc:Fallback>
            <p:pic>
              <p:nvPicPr>
                <p:cNvPr id="32" name="Ink 31">
                  <a:extLst>
                    <a:ext uri="{FF2B5EF4-FFF2-40B4-BE49-F238E27FC236}">
                      <a16:creationId xmlns:a16="http://schemas.microsoft.com/office/drawing/2014/main" id="{512E6683-1BC0-DE89-94FE-022C8F119EBC}"/>
                    </a:ext>
                  </a:extLst>
                </p:cNvPr>
                <p:cNvPicPr/>
                <p:nvPr/>
              </p:nvPicPr>
              <p:blipFill>
                <a:blip r:embed="rId53"/>
                <a:stretch>
                  <a:fillRect/>
                </a:stretch>
              </p:blipFill>
              <p:spPr>
                <a:xfrm>
                  <a:off x="7042199" y="1555942"/>
                  <a:ext cx="748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47E94187-ED5D-A1BA-3C39-FA2C545CB954}"/>
                    </a:ext>
                  </a:extLst>
                </p14:cNvPr>
                <p14:cNvContentPartPr/>
                <p14:nvPr/>
              </p14:nvContentPartPr>
              <p14:xfrm>
                <a:off x="6951479" y="1600942"/>
                <a:ext cx="297360" cy="209520"/>
              </p14:xfrm>
            </p:contentPart>
          </mc:Choice>
          <mc:Fallback>
            <p:pic>
              <p:nvPicPr>
                <p:cNvPr id="33" name="Ink 32">
                  <a:extLst>
                    <a:ext uri="{FF2B5EF4-FFF2-40B4-BE49-F238E27FC236}">
                      <a16:creationId xmlns:a16="http://schemas.microsoft.com/office/drawing/2014/main" id="{47E94187-ED5D-A1BA-3C39-FA2C545CB954}"/>
                    </a:ext>
                  </a:extLst>
                </p:cNvPr>
                <p:cNvPicPr/>
                <p:nvPr/>
              </p:nvPicPr>
              <p:blipFill>
                <a:blip r:embed="rId55"/>
                <a:stretch>
                  <a:fillRect/>
                </a:stretch>
              </p:blipFill>
              <p:spPr>
                <a:xfrm>
                  <a:off x="6942839" y="1591942"/>
                  <a:ext cx="3150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9E42620B-E6C0-F87F-D135-96F1C2436DFD}"/>
                    </a:ext>
                  </a:extLst>
                </p14:cNvPr>
                <p14:cNvContentPartPr/>
                <p14:nvPr/>
              </p14:nvContentPartPr>
              <p14:xfrm>
                <a:off x="7329119" y="1691302"/>
                <a:ext cx="16920" cy="2880"/>
              </p14:xfrm>
            </p:contentPart>
          </mc:Choice>
          <mc:Fallback>
            <p:pic>
              <p:nvPicPr>
                <p:cNvPr id="34" name="Ink 33">
                  <a:extLst>
                    <a:ext uri="{FF2B5EF4-FFF2-40B4-BE49-F238E27FC236}">
                      <a16:creationId xmlns:a16="http://schemas.microsoft.com/office/drawing/2014/main" id="{9E42620B-E6C0-F87F-D135-96F1C2436DFD}"/>
                    </a:ext>
                  </a:extLst>
                </p:cNvPr>
                <p:cNvPicPr/>
                <p:nvPr/>
              </p:nvPicPr>
              <p:blipFill>
                <a:blip r:embed="rId57"/>
                <a:stretch>
                  <a:fillRect/>
                </a:stretch>
              </p:blipFill>
              <p:spPr>
                <a:xfrm>
                  <a:off x="7320479" y="1682302"/>
                  <a:ext cx="345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AF7C1C9E-2491-3A45-5F70-FDEA15EC31DA}"/>
                    </a:ext>
                  </a:extLst>
                </p14:cNvPr>
                <p14:cNvContentPartPr/>
                <p14:nvPr/>
              </p14:nvContentPartPr>
              <p14:xfrm>
                <a:off x="7358279" y="1576822"/>
                <a:ext cx="114480" cy="253440"/>
              </p14:xfrm>
            </p:contentPart>
          </mc:Choice>
          <mc:Fallback>
            <p:pic>
              <p:nvPicPr>
                <p:cNvPr id="35" name="Ink 34">
                  <a:extLst>
                    <a:ext uri="{FF2B5EF4-FFF2-40B4-BE49-F238E27FC236}">
                      <a16:creationId xmlns:a16="http://schemas.microsoft.com/office/drawing/2014/main" id="{AF7C1C9E-2491-3A45-5F70-FDEA15EC31DA}"/>
                    </a:ext>
                  </a:extLst>
                </p:cNvPr>
                <p:cNvPicPr/>
                <p:nvPr/>
              </p:nvPicPr>
              <p:blipFill>
                <a:blip r:embed="rId59"/>
                <a:stretch>
                  <a:fillRect/>
                </a:stretch>
              </p:blipFill>
              <p:spPr>
                <a:xfrm>
                  <a:off x="7349279" y="1567822"/>
                  <a:ext cx="1321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FA0A7E01-008C-298E-3E4E-C6FB20C64873}"/>
                    </a:ext>
                  </a:extLst>
                </p14:cNvPr>
                <p14:cNvContentPartPr/>
                <p14:nvPr/>
              </p14:nvContentPartPr>
              <p14:xfrm>
                <a:off x="7513079" y="1626142"/>
                <a:ext cx="118080" cy="178920"/>
              </p14:xfrm>
            </p:contentPart>
          </mc:Choice>
          <mc:Fallback>
            <p:pic>
              <p:nvPicPr>
                <p:cNvPr id="36" name="Ink 35">
                  <a:extLst>
                    <a:ext uri="{FF2B5EF4-FFF2-40B4-BE49-F238E27FC236}">
                      <a16:creationId xmlns:a16="http://schemas.microsoft.com/office/drawing/2014/main" id="{FA0A7E01-008C-298E-3E4E-C6FB20C64873}"/>
                    </a:ext>
                  </a:extLst>
                </p:cNvPr>
                <p:cNvPicPr/>
                <p:nvPr/>
              </p:nvPicPr>
              <p:blipFill>
                <a:blip r:embed="rId61"/>
                <a:stretch>
                  <a:fillRect/>
                </a:stretch>
              </p:blipFill>
              <p:spPr>
                <a:xfrm>
                  <a:off x="7504079" y="1617142"/>
                  <a:ext cx="135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99E50BCD-AD91-6AD4-4672-9A4D6B72D511}"/>
                    </a:ext>
                  </a:extLst>
                </p14:cNvPr>
                <p14:cNvContentPartPr/>
                <p14:nvPr/>
              </p14:nvContentPartPr>
              <p14:xfrm>
                <a:off x="7787399" y="1802902"/>
                <a:ext cx="91080" cy="7560"/>
              </p14:xfrm>
            </p:contentPart>
          </mc:Choice>
          <mc:Fallback>
            <p:pic>
              <p:nvPicPr>
                <p:cNvPr id="37" name="Ink 36">
                  <a:extLst>
                    <a:ext uri="{FF2B5EF4-FFF2-40B4-BE49-F238E27FC236}">
                      <a16:creationId xmlns:a16="http://schemas.microsoft.com/office/drawing/2014/main" id="{99E50BCD-AD91-6AD4-4672-9A4D6B72D511}"/>
                    </a:ext>
                  </a:extLst>
                </p:cNvPr>
                <p:cNvPicPr/>
                <p:nvPr/>
              </p:nvPicPr>
              <p:blipFill>
                <a:blip r:embed="rId63"/>
                <a:stretch>
                  <a:fillRect/>
                </a:stretch>
              </p:blipFill>
              <p:spPr>
                <a:xfrm>
                  <a:off x="7778399" y="1794262"/>
                  <a:ext cx="108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D05A18D8-2300-993F-321B-70FD95737663}"/>
                    </a:ext>
                  </a:extLst>
                </p14:cNvPr>
                <p14:cNvContentPartPr/>
                <p14:nvPr/>
              </p14:nvContentPartPr>
              <p14:xfrm>
                <a:off x="7981439" y="1608142"/>
                <a:ext cx="194400" cy="227160"/>
              </p14:xfrm>
            </p:contentPart>
          </mc:Choice>
          <mc:Fallback>
            <p:pic>
              <p:nvPicPr>
                <p:cNvPr id="38" name="Ink 37">
                  <a:extLst>
                    <a:ext uri="{FF2B5EF4-FFF2-40B4-BE49-F238E27FC236}">
                      <a16:creationId xmlns:a16="http://schemas.microsoft.com/office/drawing/2014/main" id="{D05A18D8-2300-993F-321B-70FD95737663}"/>
                    </a:ext>
                  </a:extLst>
                </p:cNvPr>
                <p:cNvPicPr/>
                <p:nvPr/>
              </p:nvPicPr>
              <p:blipFill>
                <a:blip r:embed="rId65"/>
                <a:stretch>
                  <a:fillRect/>
                </a:stretch>
              </p:blipFill>
              <p:spPr>
                <a:xfrm>
                  <a:off x="7972439" y="1599502"/>
                  <a:ext cx="2120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8D3BF59D-1956-EC8A-9D83-25A59DDAFE3B}"/>
                    </a:ext>
                  </a:extLst>
                </p14:cNvPr>
                <p14:cNvContentPartPr/>
                <p14:nvPr/>
              </p14:nvContentPartPr>
              <p14:xfrm>
                <a:off x="8299319" y="1636942"/>
                <a:ext cx="108000" cy="163440"/>
              </p14:xfrm>
            </p:contentPart>
          </mc:Choice>
          <mc:Fallback>
            <p:pic>
              <p:nvPicPr>
                <p:cNvPr id="39" name="Ink 38">
                  <a:extLst>
                    <a:ext uri="{FF2B5EF4-FFF2-40B4-BE49-F238E27FC236}">
                      <a16:creationId xmlns:a16="http://schemas.microsoft.com/office/drawing/2014/main" id="{8D3BF59D-1956-EC8A-9D83-25A59DDAFE3B}"/>
                    </a:ext>
                  </a:extLst>
                </p:cNvPr>
                <p:cNvPicPr/>
                <p:nvPr/>
              </p:nvPicPr>
              <p:blipFill>
                <a:blip r:embed="rId67"/>
                <a:stretch>
                  <a:fillRect/>
                </a:stretch>
              </p:blipFill>
              <p:spPr>
                <a:xfrm>
                  <a:off x="8290319" y="1628302"/>
                  <a:ext cx="125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95E3B139-3EC0-20FA-2BE4-7426AF50717B}"/>
                    </a:ext>
                  </a:extLst>
                </p14:cNvPr>
                <p14:cNvContentPartPr/>
                <p14:nvPr/>
              </p14:nvContentPartPr>
              <p14:xfrm>
                <a:off x="8285279" y="1664302"/>
                <a:ext cx="134640" cy="151560"/>
              </p14:xfrm>
            </p:contentPart>
          </mc:Choice>
          <mc:Fallback>
            <p:pic>
              <p:nvPicPr>
                <p:cNvPr id="40" name="Ink 39">
                  <a:extLst>
                    <a:ext uri="{FF2B5EF4-FFF2-40B4-BE49-F238E27FC236}">
                      <a16:creationId xmlns:a16="http://schemas.microsoft.com/office/drawing/2014/main" id="{95E3B139-3EC0-20FA-2BE4-7426AF50717B}"/>
                    </a:ext>
                  </a:extLst>
                </p:cNvPr>
                <p:cNvPicPr/>
                <p:nvPr/>
              </p:nvPicPr>
              <p:blipFill>
                <a:blip r:embed="rId69"/>
                <a:stretch>
                  <a:fillRect/>
                </a:stretch>
              </p:blipFill>
              <p:spPr>
                <a:xfrm>
                  <a:off x="8276639" y="1655302"/>
                  <a:ext cx="1522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2CD51B43-4967-665A-9711-CE0B907C7344}"/>
                    </a:ext>
                  </a:extLst>
                </p14:cNvPr>
                <p14:cNvContentPartPr/>
                <p14:nvPr/>
              </p14:nvContentPartPr>
              <p14:xfrm>
                <a:off x="8517839" y="1631902"/>
                <a:ext cx="115920" cy="172440"/>
              </p14:xfrm>
            </p:contentPart>
          </mc:Choice>
          <mc:Fallback>
            <p:pic>
              <p:nvPicPr>
                <p:cNvPr id="41" name="Ink 40">
                  <a:extLst>
                    <a:ext uri="{FF2B5EF4-FFF2-40B4-BE49-F238E27FC236}">
                      <a16:creationId xmlns:a16="http://schemas.microsoft.com/office/drawing/2014/main" id="{2CD51B43-4967-665A-9711-CE0B907C7344}"/>
                    </a:ext>
                  </a:extLst>
                </p:cNvPr>
                <p:cNvPicPr/>
                <p:nvPr/>
              </p:nvPicPr>
              <p:blipFill>
                <a:blip r:embed="rId71"/>
                <a:stretch>
                  <a:fillRect/>
                </a:stretch>
              </p:blipFill>
              <p:spPr>
                <a:xfrm>
                  <a:off x="8508839" y="1622902"/>
                  <a:ext cx="133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D453FCEB-FBC4-D1D3-2A46-07D7621AC306}"/>
                    </a:ext>
                  </a:extLst>
                </p14:cNvPr>
                <p14:cNvContentPartPr/>
                <p14:nvPr/>
              </p14:nvContentPartPr>
              <p14:xfrm>
                <a:off x="7517399" y="1724062"/>
                <a:ext cx="82080" cy="6840"/>
              </p14:xfrm>
            </p:contentPart>
          </mc:Choice>
          <mc:Fallback>
            <p:pic>
              <p:nvPicPr>
                <p:cNvPr id="42" name="Ink 41">
                  <a:extLst>
                    <a:ext uri="{FF2B5EF4-FFF2-40B4-BE49-F238E27FC236}">
                      <a16:creationId xmlns:a16="http://schemas.microsoft.com/office/drawing/2014/main" id="{D453FCEB-FBC4-D1D3-2A46-07D7621AC306}"/>
                    </a:ext>
                  </a:extLst>
                </p:cNvPr>
                <p:cNvPicPr/>
                <p:nvPr/>
              </p:nvPicPr>
              <p:blipFill>
                <a:blip r:embed="rId73"/>
                <a:stretch>
                  <a:fillRect/>
                </a:stretch>
              </p:blipFill>
              <p:spPr>
                <a:xfrm>
                  <a:off x="7508759" y="1715422"/>
                  <a:ext cx="997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0F763FF7-60AE-C13E-693C-6D4F04BCE1AC}"/>
                    </a:ext>
                  </a:extLst>
                </p14:cNvPr>
                <p14:cNvContentPartPr/>
                <p14:nvPr/>
              </p14:nvContentPartPr>
              <p14:xfrm>
                <a:off x="7178999" y="1783822"/>
                <a:ext cx="1778040" cy="100440"/>
              </p14:xfrm>
            </p:contentPart>
          </mc:Choice>
          <mc:Fallback>
            <p:pic>
              <p:nvPicPr>
                <p:cNvPr id="46" name="Ink 45">
                  <a:extLst>
                    <a:ext uri="{FF2B5EF4-FFF2-40B4-BE49-F238E27FC236}">
                      <a16:creationId xmlns:a16="http://schemas.microsoft.com/office/drawing/2014/main" id="{0F763FF7-60AE-C13E-693C-6D4F04BCE1AC}"/>
                    </a:ext>
                  </a:extLst>
                </p:cNvPr>
                <p:cNvPicPr/>
                <p:nvPr/>
              </p:nvPicPr>
              <p:blipFill>
                <a:blip r:embed="rId75"/>
                <a:stretch>
                  <a:fillRect/>
                </a:stretch>
              </p:blipFill>
              <p:spPr>
                <a:xfrm>
                  <a:off x="7170359" y="1774822"/>
                  <a:ext cx="1795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0" name="Ink 69">
                  <a:extLst>
                    <a:ext uri="{FF2B5EF4-FFF2-40B4-BE49-F238E27FC236}">
                      <a16:creationId xmlns:a16="http://schemas.microsoft.com/office/drawing/2014/main" id="{3FF9B143-A604-B1F0-B9E4-6E69ED1CCBC0}"/>
                    </a:ext>
                  </a:extLst>
                </p14:cNvPr>
                <p14:cNvContentPartPr/>
                <p14:nvPr/>
              </p14:nvContentPartPr>
              <p14:xfrm>
                <a:off x="1300559" y="1656742"/>
                <a:ext cx="613440" cy="342720"/>
              </p14:xfrm>
            </p:contentPart>
          </mc:Choice>
          <mc:Fallback>
            <p:pic>
              <p:nvPicPr>
                <p:cNvPr id="70" name="Ink 69">
                  <a:extLst>
                    <a:ext uri="{FF2B5EF4-FFF2-40B4-BE49-F238E27FC236}">
                      <a16:creationId xmlns:a16="http://schemas.microsoft.com/office/drawing/2014/main" id="{3FF9B143-A604-B1F0-B9E4-6E69ED1CCBC0}"/>
                    </a:ext>
                  </a:extLst>
                </p:cNvPr>
                <p:cNvPicPr/>
                <p:nvPr/>
              </p:nvPicPr>
              <p:blipFill>
                <a:blip r:embed="rId77"/>
                <a:stretch>
                  <a:fillRect/>
                </a:stretch>
              </p:blipFill>
              <p:spPr>
                <a:xfrm>
                  <a:off x="1291559" y="1647742"/>
                  <a:ext cx="6310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1" name="Ink 70">
                  <a:extLst>
                    <a:ext uri="{FF2B5EF4-FFF2-40B4-BE49-F238E27FC236}">
                      <a16:creationId xmlns:a16="http://schemas.microsoft.com/office/drawing/2014/main" id="{B6E8921D-9BB9-93D1-DF42-92F6B1EB0BBA}"/>
                    </a:ext>
                  </a:extLst>
                </p14:cNvPr>
                <p14:cNvContentPartPr/>
                <p14:nvPr/>
              </p14:nvContentPartPr>
              <p14:xfrm>
                <a:off x="1421879" y="2040502"/>
                <a:ext cx="394200" cy="248760"/>
              </p14:xfrm>
            </p:contentPart>
          </mc:Choice>
          <mc:Fallback>
            <p:pic>
              <p:nvPicPr>
                <p:cNvPr id="71" name="Ink 70">
                  <a:extLst>
                    <a:ext uri="{FF2B5EF4-FFF2-40B4-BE49-F238E27FC236}">
                      <a16:creationId xmlns:a16="http://schemas.microsoft.com/office/drawing/2014/main" id="{B6E8921D-9BB9-93D1-DF42-92F6B1EB0BBA}"/>
                    </a:ext>
                  </a:extLst>
                </p:cNvPr>
                <p:cNvPicPr/>
                <p:nvPr/>
              </p:nvPicPr>
              <p:blipFill>
                <a:blip r:embed="rId79"/>
                <a:stretch>
                  <a:fillRect/>
                </a:stretch>
              </p:blipFill>
              <p:spPr>
                <a:xfrm>
                  <a:off x="1412879" y="2031502"/>
                  <a:ext cx="4118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2" name="Ink 71">
                  <a:extLst>
                    <a:ext uri="{FF2B5EF4-FFF2-40B4-BE49-F238E27FC236}">
                      <a16:creationId xmlns:a16="http://schemas.microsoft.com/office/drawing/2014/main" id="{DC494CCE-3E35-6B55-C3E4-EE6C2217DC66}"/>
                    </a:ext>
                  </a:extLst>
                </p14:cNvPr>
                <p14:cNvContentPartPr/>
                <p14:nvPr/>
              </p14:nvContentPartPr>
              <p14:xfrm>
                <a:off x="1443119" y="2365222"/>
                <a:ext cx="327600" cy="217080"/>
              </p14:xfrm>
            </p:contentPart>
          </mc:Choice>
          <mc:Fallback>
            <p:pic>
              <p:nvPicPr>
                <p:cNvPr id="72" name="Ink 71">
                  <a:extLst>
                    <a:ext uri="{FF2B5EF4-FFF2-40B4-BE49-F238E27FC236}">
                      <a16:creationId xmlns:a16="http://schemas.microsoft.com/office/drawing/2014/main" id="{DC494CCE-3E35-6B55-C3E4-EE6C2217DC66}"/>
                    </a:ext>
                  </a:extLst>
                </p:cNvPr>
                <p:cNvPicPr/>
                <p:nvPr/>
              </p:nvPicPr>
              <p:blipFill>
                <a:blip r:embed="rId81"/>
                <a:stretch>
                  <a:fillRect/>
                </a:stretch>
              </p:blipFill>
              <p:spPr>
                <a:xfrm>
                  <a:off x="1434479" y="2356582"/>
                  <a:ext cx="3452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0" name="Ink 29">
                  <a:extLst>
                    <a:ext uri="{FF2B5EF4-FFF2-40B4-BE49-F238E27FC236}">
                      <a16:creationId xmlns:a16="http://schemas.microsoft.com/office/drawing/2014/main" id="{563CC2F5-9E10-D3EB-3ED5-EC5E414AEE22}"/>
                    </a:ext>
                  </a:extLst>
                </p14:cNvPr>
                <p14:cNvContentPartPr/>
                <p14:nvPr/>
              </p14:nvContentPartPr>
              <p14:xfrm>
                <a:off x="6599399" y="2267662"/>
                <a:ext cx="2997360" cy="1689840"/>
              </p14:xfrm>
            </p:contentPart>
          </mc:Choice>
          <mc:Fallback>
            <p:pic>
              <p:nvPicPr>
                <p:cNvPr id="30" name="Ink 29">
                  <a:extLst>
                    <a:ext uri="{FF2B5EF4-FFF2-40B4-BE49-F238E27FC236}">
                      <a16:creationId xmlns:a16="http://schemas.microsoft.com/office/drawing/2014/main" id="{563CC2F5-9E10-D3EB-3ED5-EC5E414AEE22}"/>
                    </a:ext>
                  </a:extLst>
                </p:cNvPr>
                <p:cNvPicPr/>
                <p:nvPr/>
              </p:nvPicPr>
              <p:blipFill>
                <a:blip r:embed="rId83"/>
                <a:stretch>
                  <a:fillRect/>
                </a:stretch>
              </p:blipFill>
              <p:spPr>
                <a:xfrm>
                  <a:off x="6590399" y="2258662"/>
                  <a:ext cx="3015000" cy="1707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1" name="Ink 30">
                  <a:extLst>
                    <a:ext uri="{FF2B5EF4-FFF2-40B4-BE49-F238E27FC236}">
                      <a16:creationId xmlns:a16="http://schemas.microsoft.com/office/drawing/2014/main" id="{B6DC97CE-8B10-C5CF-A9C7-6EE218E40F62}"/>
                    </a:ext>
                  </a:extLst>
                </p14:cNvPr>
                <p14:cNvContentPartPr/>
                <p14:nvPr/>
              </p14:nvContentPartPr>
              <p14:xfrm>
                <a:off x="6983519" y="2144182"/>
                <a:ext cx="2527200" cy="1636560"/>
              </p14:xfrm>
            </p:contentPart>
          </mc:Choice>
          <mc:Fallback>
            <p:pic>
              <p:nvPicPr>
                <p:cNvPr id="31" name="Ink 30">
                  <a:extLst>
                    <a:ext uri="{FF2B5EF4-FFF2-40B4-BE49-F238E27FC236}">
                      <a16:creationId xmlns:a16="http://schemas.microsoft.com/office/drawing/2014/main" id="{B6DC97CE-8B10-C5CF-A9C7-6EE218E40F62}"/>
                    </a:ext>
                  </a:extLst>
                </p:cNvPr>
                <p:cNvPicPr/>
                <p:nvPr/>
              </p:nvPicPr>
              <p:blipFill>
                <a:blip r:embed="rId85"/>
                <a:stretch>
                  <a:fillRect/>
                </a:stretch>
              </p:blipFill>
              <p:spPr>
                <a:xfrm>
                  <a:off x="6974879" y="2135542"/>
                  <a:ext cx="2544840" cy="1654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Ink 46">
                  <a:extLst>
                    <a:ext uri="{FF2B5EF4-FFF2-40B4-BE49-F238E27FC236}">
                      <a16:creationId xmlns:a16="http://schemas.microsoft.com/office/drawing/2014/main" id="{E517F326-6A46-1EFD-998F-B93736FDA891}"/>
                    </a:ext>
                  </a:extLst>
                </p14:cNvPr>
                <p14:cNvContentPartPr/>
                <p14:nvPr/>
              </p14:nvContentPartPr>
              <p14:xfrm>
                <a:off x="7174679" y="2431462"/>
                <a:ext cx="140400" cy="184320"/>
              </p14:xfrm>
            </p:contentPart>
          </mc:Choice>
          <mc:Fallback>
            <p:pic>
              <p:nvPicPr>
                <p:cNvPr id="47" name="Ink 46">
                  <a:extLst>
                    <a:ext uri="{FF2B5EF4-FFF2-40B4-BE49-F238E27FC236}">
                      <a16:creationId xmlns:a16="http://schemas.microsoft.com/office/drawing/2014/main" id="{E517F326-6A46-1EFD-998F-B93736FDA891}"/>
                    </a:ext>
                  </a:extLst>
                </p:cNvPr>
                <p:cNvPicPr/>
                <p:nvPr/>
              </p:nvPicPr>
              <p:blipFill>
                <a:blip r:embed="rId87"/>
                <a:stretch>
                  <a:fillRect/>
                </a:stretch>
              </p:blipFill>
              <p:spPr>
                <a:xfrm>
                  <a:off x="7166039" y="2422822"/>
                  <a:ext cx="1580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Ink 47">
                  <a:extLst>
                    <a:ext uri="{FF2B5EF4-FFF2-40B4-BE49-F238E27FC236}">
                      <a16:creationId xmlns:a16="http://schemas.microsoft.com/office/drawing/2014/main" id="{89865BA2-168E-EA4F-0B41-A7C824B7F17C}"/>
                    </a:ext>
                  </a:extLst>
                </p14:cNvPr>
                <p14:cNvContentPartPr/>
                <p14:nvPr/>
              </p14:nvContentPartPr>
              <p14:xfrm>
                <a:off x="7356839" y="2436142"/>
                <a:ext cx="123840" cy="186480"/>
              </p14:xfrm>
            </p:contentPart>
          </mc:Choice>
          <mc:Fallback>
            <p:pic>
              <p:nvPicPr>
                <p:cNvPr id="48" name="Ink 47">
                  <a:extLst>
                    <a:ext uri="{FF2B5EF4-FFF2-40B4-BE49-F238E27FC236}">
                      <a16:creationId xmlns:a16="http://schemas.microsoft.com/office/drawing/2014/main" id="{89865BA2-168E-EA4F-0B41-A7C824B7F17C}"/>
                    </a:ext>
                  </a:extLst>
                </p:cNvPr>
                <p:cNvPicPr/>
                <p:nvPr/>
              </p:nvPicPr>
              <p:blipFill>
                <a:blip r:embed="rId89"/>
                <a:stretch>
                  <a:fillRect/>
                </a:stretch>
              </p:blipFill>
              <p:spPr>
                <a:xfrm>
                  <a:off x="7348199" y="2427502"/>
                  <a:ext cx="141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Ink 48">
                  <a:extLst>
                    <a:ext uri="{FF2B5EF4-FFF2-40B4-BE49-F238E27FC236}">
                      <a16:creationId xmlns:a16="http://schemas.microsoft.com/office/drawing/2014/main" id="{6590EDA3-5C13-0AEF-1F24-E5CE890A351F}"/>
                    </a:ext>
                  </a:extLst>
                </p14:cNvPr>
                <p14:cNvContentPartPr/>
                <p14:nvPr/>
              </p14:nvContentPartPr>
              <p14:xfrm>
                <a:off x="7569959" y="2583742"/>
                <a:ext cx="106920" cy="12600"/>
              </p14:xfrm>
            </p:contentPart>
          </mc:Choice>
          <mc:Fallback>
            <p:pic>
              <p:nvPicPr>
                <p:cNvPr id="49" name="Ink 48">
                  <a:extLst>
                    <a:ext uri="{FF2B5EF4-FFF2-40B4-BE49-F238E27FC236}">
                      <a16:creationId xmlns:a16="http://schemas.microsoft.com/office/drawing/2014/main" id="{6590EDA3-5C13-0AEF-1F24-E5CE890A351F}"/>
                    </a:ext>
                  </a:extLst>
                </p:cNvPr>
                <p:cNvPicPr/>
                <p:nvPr/>
              </p:nvPicPr>
              <p:blipFill>
                <a:blip r:embed="rId91"/>
                <a:stretch>
                  <a:fillRect/>
                </a:stretch>
              </p:blipFill>
              <p:spPr>
                <a:xfrm>
                  <a:off x="7560959" y="2574742"/>
                  <a:ext cx="1245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 name="Ink 49">
                  <a:extLst>
                    <a:ext uri="{FF2B5EF4-FFF2-40B4-BE49-F238E27FC236}">
                      <a16:creationId xmlns:a16="http://schemas.microsoft.com/office/drawing/2014/main" id="{42C90A32-09CF-C05D-A42A-F458ED60975C}"/>
                    </a:ext>
                  </a:extLst>
                </p14:cNvPr>
                <p14:cNvContentPartPr/>
                <p14:nvPr/>
              </p14:nvContentPartPr>
              <p14:xfrm>
                <a:off x="7776959" y="2400142"/>
                <a:ext cx="141480" cy="193680"/>
              </p14:xfrm>
            </p:contentPart>
          </mc:Choice>
          <mc:Fallback>
            <p:pic>
              <p:nvPicPr>
                <p:cNvPr id="50" name="Ink 49">
                  <a:extLst>
                    <a:ext uri="{FF2B5EF4-FFF2-40B4-BE49-F238E27FC236}">
                      <a16:creationId xmlns:a16="http://schemas.microsoft.com/office/drawing/2014/main" id="{42C90A32-09CF-C05D-A42A-F458ED60975C}"/>
                    </a:ext>
                  </a:extLst>
                </p:cNvPr>
                <p:cNvPicPr/>
                <p:nvPr/>
              </p:nvPicPr>
              <p:blipFill>
                <a:blip r:embed="rId93"/>
                <a:stretch>
                  <a:fillRect/>
                </a:stretch>
              </p:blipFill>
              <p:spPr>
                <a:xfrm>
                  <a:off x="7768319" y="2391142"/>
                  <a:ext cx="159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Ink 50">
                  <a:extLst>
                    <a:ext uri="{FF2B5EF4-FFF2-40B4-BE49-F238E27FC236}">
                      <a16:creationId xmlns:a16="http://schemas.microsoft.com/office/drawing/2014/main" id="{3C3A34F3-BBB3-78C6-794F-AC1F3C3D98B8}"/>
                    </a:ext>
                  </a:extLst>
                </p14:cNvPr>
                <p14:cNvContentPartPr/>
                <p14:nvPr/>
              </p14:nvContentPartPr>
              <p14:xfrm>
                <a:off x="7996559" y="2433262"/>
                <a:ext cx="12240" cy="108360"/>
              </p14:xfrm>
            </p:contentPart>
          </mc:Choice>
          <mc:Fallback>
            <p:pic>
              <p:nvPicPr>
                <p:cNvPr id="51" name="Ink 50">
                  <a:extLst>
                    <a:ext uri="{FF2B5EF4-FFF2-40B4-BE49-F238E27FC236}">
                      <a16:creationId xmlns:a16="http://schemas.microsoft.com/office/drawing/2014/main" id="{3C3A34F3-BBB3-78C6-794F-AC1F3C3D98B8}"/>
                    </a:ext>
                  </a:extLst>
                </p:cNvPr>
                <p:cNvPicPr/>
                <p:nvPr/>
              </p:nvPicPr>
              <p:blipFill>
                <a:blip r:embed="rId95"/>
                <a:stretch>
                  <a:fillRect/>
                </a:stretch>
              </p:blipFill>
              <p:spPr>
                <a:xfrm>
                  <a:off x="7987559" y="2424262"/>
                  <a:ext cx="29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Ink 51">
                  <a:extLst>
                    <a:ext uri="{FF2B5EF4-FFF2-40B4-BE49-F238E27FC236}">
                      <a16:creationId xmlns:a16="http://schemas.microsoft.com/office/drawing/2014/main" id="{56C3998C-E040-2E36-4435-62E521111962}"/>
                    </a:ext>
                  </a:extLst>
                </p14:cNvPr>
                <p14:cNvContentPartPr/>
                <p14:nvPr/>
              </p14:nvContentPartPr>
              <p14:xfrm>
                <a:off x="8008439" y="2393302"/>
                <a:ext cx="307440" cy="141120"/>
              </p14:xfrm>
            </p:contentPart>
          </mc:Choice>
          <mc:Fallback>
            <p:pic>
              <p:nvPicPr>
                <p:cNvPr id="52" name="Ink 51">
                  <a:extLst>
                    <a:ext uri="{FF2B5EF4-FFF2-40B4-BE49-F238E27FC236}">
                      <a16:creationId xmlns:a16="http://schemas.microsoft.com/office/drawing/2014/main" id="{56C3998C-E040-2E36-4435-62E521111962}"/>
                    </a:ext>
                  </a:extLst>
                </p:cNvPr>
                <p:cNvPicPr/>
                <p:nvPr/>
              </p:nvPicPr>
              <p:blipFill>
                <a:blip r:embed="rId97"/>
                <a:stretch>
                  <a:fillRect/>
                </a:stretch>
              </p:blipFill>
              <p:spPr>
                <a:xfrm>
                  <a:off x="7999439" y="2384662"/>
                  <a:ext cx="3250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Ink 52">
                  <a:extLst>
                    <a:ext uri="{FF2B5EF4-FFF2-40B4-BE49-F238E27FC236}">
                      <a16:creationId xmlns:a16="http://schemas.microsoft.com/office/drawing/2014/main" id="{A971F4B3-7E72-9FDE-0684-F0EC74A79A89}"/>
                    </a:ext>
                  </a:extLst>
                </p14:cNvPr>
                <p14:cNvContentPartPr/>
                <p14:nvPr/>
              </p14:nvContentPartPr>
              <p14:xfrm>
                <a:off x="8302199" y="2381782"/>
                <a:ext cx="38160" cy="102960"/>
              </p14:xfrm>
            </p:contentPart>
          </mc:Choice>
          <mc:Fallback>
            <p:pic>
              <p:nvPicPr>
                <p:cNvPr id="53" name="Ink 52">
                  <a:extLst>
                    <a:ext uri="{FF2B5EF4-FFF2-40B4-BE49-F238E27FC236}">
                      <a16:creationId xmlns:a16="http://schemas.microsoft.com/office/drawing/2014/main" id="{A971F4B3-7E72-9FDE-0684-F0EC74A79A89}"/>
                    </a:ext>
                  </a:extLst>
                </p:cNvPr>
                <p:cNvPicPr/>
                <p:nvPr/>
              </p:nvPicPr>
              <p:blipFill>
                <a:blip r:embed="rId99"/>
                <a:stretch>
                  <a:fillRect/>
                </a:stretch>
              </p:blipFill>
              <p:spPr>
                <a:xfrm>
                  <a:off x="8293199" y="2372782"/>
                  <a:ext cx="558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CC46BF90-72C8-4E04-805D-6ACC9CC5D00B}"/>
                    </a:ext>
                  </a:extLst>
                </p14:cNvPr>
                <p14:cNvContentPartPr/>
                <p14:nvPr/>
              </p14:nvContentPartPr>
              <p14:xfrm>
                <a:off x="8579399" y="2379622"/>
                <a:ext cx="43560" cy="142560"/>
              </p14:xfrm>
            </p:contentPart>
          </mc:Choice>
          <mc:Fallback>
            <p:pic>
              <p:nvPicPr>
                <p:cNvPr id="56" name="Ink 55">
                  <a:extLst>
                    <a:ext uri="{FF2B5EF4-FFF2-40B4-BE49-F238E27FC236}">
                      <a16:creationId xmlns:a16="http://schemas.microsoft.com/office/drawing/2014/main" id="{CC46BF90-72C8-4E04-805D-6ACC9CC5D00B}"/>
                    </a:ext>
                  </a:extLst>
                </p:cNvPr>
                <p:cNvPicPr/>
                <p:nvPr/>
              </p:nvPicPr>
              <p:blipFill>
                <a:blip r:embed="rId101"/>
                <a:stretch>
                  <a:fillRect/>
                </a:stretch>
              </p:blipFill>
              <p:spPr>
                <a:xfrm>
                  <a:off x="8570399" y="2370622"/>
                  <a:ext cx="61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7" name="Ink 56">
                  <a:extLst>
                    <a:ext uri="{FF2B5EF4-FFF2-40B4-BE49-F238E27FC236}">
                      <a16:creationId xmlns:a16="http://schemas.microsoft.com/office/drawing/2014/main" id="{C1D9C0AF-DE70-E988-199A-2C50DD0701D8}"/>
                    </a:ext>
                  </a:extLst>
                </p14:cNvPr>
                <p14:cNvContentPartPr/>
                <p14:nvPr/>
              </p14:nvContentPartPr>
              <p14:xfrm>
                <a:off x="8530079" y="2602462"/>
                <a:ext cx="149760" cy="35640"/>
              </p14:xfrm>
            </p:contentPart>
          </mc:Choice>
          <mc:Fallback>
            <p:pic>
              <p:nvPicPr>
                <p:cNvPr id="57" name="Ink 56">
                  <a:extLst>
                    <a:ext uri="{FF2B5EF4-FFF2-40B4-BE49-F238E27FC236}">
                      <a16:creationId xmlns:a16="http://schemas.microsoft.com/office/drawing/2014/main" id="{C1D9C0AF-DE70-E988-199A-2C50DD0701D8}"/>
                    </a:ext>
                  </a:extLst>
                </p:cNvPr>
                <p:cNvPicPr/>
                <p:nvPr/>
              </p:nvPicPr>
              <p:blipFill>
                <a:blip r:embed="rId103"/>
                <a:stretch>
                  <a:fillRect/>
                </a:stretch>
              </p:blipFill>
              <p:spPr>
                <a:xfrm>
                  <a:off x="8521439" y="2593822"/>
                  <a:ext cx="1674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Ink 57">
                  <a:extLst>
                    <a:ext uri="{FF2B5EF4-FFF2-40B4-BE49-F238E27FC236}">
                      <a16:creationId xmlns:a16="http://schemas.microsoft.com/office/drawing/2014/main" id="{1B17197B-F560-B80D-D5BD-DBD18B249779}"/>
                    </a:ext>
                  </a:extLst>
                </p14:cNvPr>
                <p14:cNvContentPartPr/>
                <p14:nvPr/>
              </p14:nvContentPartPr>
              <p14:xfrm>
                <a:off x="8871359" y="2539102"/>
                <a:ext cx="21600" cy="113400"/>
              </p14:xfrm>
            </p:contentPart>
          </mc:Choice>
          <mc:Fallback>
            <p:pic>
              <p:nvPicPr>
                <p:cNvPr id="58" name="Ink 57">
                  <a:extLst>
                    <a:ext uri="{FF2B5EF4-FFF2-40B4-BE49-F238E27FC236}">
                      <a16:creationId xmlns:a16="http://schemas.microsoft.com/office/drawing/2014/main" id="{1B17197B-F560-B80D-D5BD-DBD18B249779}"/>
                    </a:ext>
                  </a:extLst>
                </p:cNvPr>
                <p:cNvPicPr/>
                <p:nvPr/>
              </p:nvPicPr>
              <p:blipFill>
                <a:blip r:embed="rId105"/>
                <a:stretch>
                  <a:fillRect/>
                </a:stretch>
              </p:blipFill>
              <p:spPr>
                <a:xfrm>
                  <a:off x="8862359" y="2530102"/>
                  <a:ext cx="39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EC0F51DC-599C-1434-7C14-DABC8C59A21C}"/>
                    </a:ext>
                  </a:extLst>
                </p14:cNvPr>
                <p14:cNvContentPartPr/>
                <p14:nvPr/>
              </p14:nvContentPartPr>
              <p14:xfrm>
                <a:off x="8840039" y="2483662"/>
                <a:ext cx="97200" cy="210600"/>
              </p14:xfrm>
            </p:contentPart>
          </mc:Choice>
          <mc:Fallback>
            <p:pic>
              <p:nvPicPr>
                <p:cNvPr id="59" name="Ink 58">
                  <a:extLst>
                    <a:ext uri="{FF2B5EF4-FFF2-40B4-BE49-F238E27FC236}">
                      <a16:creationId xmlns:a16="http://schemas.microsoft.com/office/drawing/2014/main" id="{EC0F51DC-599C-1434-7C14-DABC8C59A21C}"/>
                    </a:ext>
                  </a:extLst>
                </p:cNvPr>
                <p:cNvPicPr/>
                <p:nvPr/>
              </p:nvPicPr>
              <p:blipFill>
                <a:blip r:embed="rId107"/>
                <a:stretch>
                  <a:fillRect/>
                </a:stretch>
              </p:blipFill>
              <p:spPr>
                <a:xfrm>
                  <a:off x="8831399" y="2474662"/>
                  <a:ext cx="1148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207B178D-B205-2DB2-938E-8584ABF8A359}"/>
                    </a:ext>
                  </a:extLst>
                </p14:cNvPr>
                <p14:cNvContentPartPr/>
                <p14:nvPr/>
              </p14:nvContentPartPr>
              <p14:xfrm>
                <a:off x="8972159" y="2545582"/>
                <a:ext cx="154440" cy="174240"/>
              </p14:xfrm>
            </p:contentPart>
          </mc:Choice>
          <mc:Fallback>
            <p:pic>
              <p:nvPicPr>
                <p:cNvPr id="60" name="Ink 59">
                  <a:extLst>
                    <a:ext uri="{FF2B5EF4-FFF2-40B4-BE49-F238E27FC236}">
                      <a16:creationId xmlns:a16="http://schemas.microsoft.com/office/drawing/2014/main" id="{207B178D-B205-2DB2-938E-8584ABF8A359}"/>
                    </a:ext>
                  </a:extLst>
                </p:cNvPr>
                <p:cNvPicPr/>
                <p:nvPr/>
              </p:nvPicPr>
              <p:blipFill>
                <a:blip r:embed="rId109"/>
                <a:stretch>
                  <a:fillRect/>
                </a:stretch>
              </p:blipFill>
              <p:spPr>
                <a:xfrm>
                  <a:off x="8963159" y="2536582"/>
                  <a:ext cx="1720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Ink 60">
                  <a:extLst>
                    <a:ext uri="{FF2B5EF4-FFF2-40B4-BE49-F238E27FC236}">
                      <a16:creationId xmlns:a16="http://schemas.microsoft.com/office/drawing/2014/main" id="{47D18C56-C2F0-1B85-D019-43E71B6DCD22}"/>
                    </a:ext>
                  </a:extLst>
                </p14:cNvPr>
                <p14:cNvContentPartPr/>
                <p14:nvPr/>
              </p14:nvContentPartPr>
              <p14:xfrm>
                <a:off x="9168359" y="2646382"/>
                <a:ext cx="53280" cy="15480"/>
              </p14:xfrm>
            </p:contentPart>
          </mc:Choice>
          <mc:Fallback>
            <p:pic>
              <p:nvPicPr>
                <p:cNvPr id="61" name="Ink 60">
                  <a:extLst>
                    <a:ext uri="{FF2B5EF4-FFF2-40B4-BE49-F238E27FC236}">
                      <a16:creationId xmlns:a16="http://schemas.microsoft.com/office/drawing/2014/main" id="{47D18C56-C2F0-1B85-D019-43E71B6DCD22}"/>
                    </a:ext>
                  </a:extLst>
                </p:cNvPr>
                <p:cNvPicPr/>
                <p:nvPr/>
              </p:nvPicPr>
              <p:blipFill>
                <a:blip r:embed="rId111"/>
                <a:stretch>
                  <a:fillRect/>
                </a:stretch>
              </p:blipFill>
              <p:spPr>
                <a:xfrm>
                  <a:off x="9159359" y="2637742"/>
                  <a:ext cx="709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Ink 61">
                  <a:extLst>
                    <a:ext uri="{FF2B5EF4-FFF2-40B4-BE49-F238E27FC236}">
                      <a16:creationId xmlns:a16="http://schemas.microsoft.com/office/drawing/2014/main" id="{E25C9491-EA75-01D7-7E71-3B1FD57FA57F}"/>
                    </a:ext>
                  </a:extLst>
                </p14:cNvPr>
                <p14:cNvContentPartPr/>
                <p14:nvPr/>
              </p14:nvContentPartPr>
              <p14:xfrm>
                <a:off x="9358439" y="2531542"/>
                <a:ext cx="12600" cy="127440"/>
              </p14:xfrm>
            </p:contentPart>
          </mc:Choice>
          <mc:Fallback>
            <p:pic>
              <p:nvPicPr>
                <p:cNvPr id="62" name="Ink 61">
                  <a:extLst>
                    <a:ext uri="{FF2B5EF4-FFF2-40B4-BE49-F238E27FC236}">
                      <a16:creationId xmlns:a16="http://schemas.microsoft.com/office/drawing/2014/main" id="{E25C9491-EA75-01D7-7E71-3B1FD57FA57F}"/>
                    </a:ext>
                  </a:extLst>
                </p:cNvPr>
                <p:cNvPicPr/>
                <p:nvPr/>
              </p:nvPicPr>
              <p:blipFill>
                <a:blip r:embed="rId113"/>
                <a:stretch>
                  <a:fillRect/>
                </a:stretch>
              </p:blipFill>
              <p:spPr>
                <a:xfrm>
                  <a:off x="9349799" y="2522902"/>
                  <a:ext cx="30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3" name="Ink 62">
                  <a:extLst>
                    <a:ext uri="{FF2B5EF4-FFF2-40B4-BE49-F238E27FC236}">
                      <a16:creationId xmlns:a16="http://schemas.microsoft.com/office/drawing/2014/main" id="{D1503F14-60E2-9736-9DCF-49CA6B00E3FC}"/>
                    </a:ext>
                  </a:extLst>
                </p14:cNvPr>
                <p14:cNvContentPartPr/>
                <p14:nvPr/>
              </p14:nvContentPartPr>
              <p14:xfrm>
                <a:off x="9310919" y="2482222"/>
                <a:ext cx="149760" cy="169200"/>
              </p14:xfrm>
            </p:contentPart>
          </mc:Choice>
          <mc:Fallback>
            <p:pic>
              <p:nvPicPr>
                <p:cNvPr id="63" name="Ink 62">
                  <a:extLst>
                    <a:ext uri="{FF2B5EF4-FFF2-40B4-BE49-F238E27FC236}">
                      <a16:creationId xmlns:a16="http://schemas.microsoft.com/office/drawing/2014/main" id="{D1503F14-60E2-9736-9DCF-49CA6B00E3FC}"/>
                    </a:ext>
                  </a:extLst>
                </p:cNvPr>
                <p:cNvPicPr/>
                <p:nvPr/>
              </p:nvPicPr>
              <p:blipFill>
                <a:blip r:embed="rId115"/>
                <a:stretch>
                  <a:fillRect/>
                </a:stretch>
              </p:blipFill>
              <p:spPr>
                <a:xfrm>
                  <a:off x="9302279" y="2473222"/>
                  <a:ext cx="1674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4" name="Ink 63">
                  <a:extLst>
                    <a:ext uri="{FF2B5EF4-FFF2-40B4-BE49-F238E27FC236}">
                      <a16:creationId xmlns:a16="http://schemas.microsoft.com/office/drawing/2014/main" id="{D342A958-4E4D-80F9-F386-07C4018FBB07}"/>
                    </a:ext>
                  </a:extLst>
                </p14:cNvPr>
                <p14:cNvContentPartPr/>
                <p14:nvPr/>
              </p14:nvContentPartPr>
              <p14:xfrm>
                <a:off x="9493079" y="2451982"/>
                <a:ext cx="235800" cy="217080"/>
              </p14:xfrm>
            </p:contentPart>
          </mc:Choice>
          <mc:Fallback>
            <p:pic>
              <p:nvPicPr>
                <p:cNvPr id="64" name="Ink 63">
                  <a:extLst>
                    <a:ext uri="{FF2B5EF4-FFF2-40B4-BE49-F238E27FC236}">
                      <a16:creationId xmlns:a16="http://schemas.microsoft.com/office/drawing/2014/main" id="{D342A958-4E4D-80F9-F386-07C4018FBB07}"/>
                    </a:ext>
                  </a:extLst>
                </p:cNvPr>
                <p:cNvPicPr/>
                <p:nvPr/>
              </p:nvPicPr>
              <p:blipFill>
                <a:blip r:embed="rId117"/>
                <a:stretch>
                  <a:fillRect/>
                </a:stretch>
              </p:blipFill>
              <p:spPr>
                <a:xfrm>
                  <a:off x="9484079" y="2442982"/>
                  <a:ext cx="2534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5" name="Ink 64">
                  <a:extLst>
                    <a:ext uri="{FF2B5EF4-FFF2-40B4-BE49-F238E27FC236}">
                      <a16:creationId xmlns:a16="http://schemas.microsoft.com/office/drawing/2014/main" id="{32B1F6A1-BE47-F853-E038-2A86B901D23D}"/>
                    </a:ext>
                  </a:extLst>
                </p14:cNvPr>
                <p14:cNvContentPartPr/>
                <p14:nvPr/>
              </p14:nvContentPartPr>
              <p14:xfrm>
                <a:off x="9700439" y="2522542"/>
                <a:ext cx="210960" cy="128160"/>
              </p14:xfrm>
            </p:contentPart>
          </mc:Choice>
          <mc:Fallback>
            <p:pic>
              <p:nvPicPr>
                <p:cNvPr id="65" name="Ink 64">
                  <a:extLst>
                    <a:ext uri="{FF2B5EF4-FFF2-40B4-BE49-F238E27FC236}">
                      <a16:creationId xmlns:a16="http://schemas.microsoft.com/office/drawing/2014/main" id="{32B1F6A1-BE47-F853-E038-2A86B901D23D}"/>
                    </a:ext>
                  </a:extLst>
                </p:cNvPr>
                <p:cNvPicPr/>
                <p:nvPr/>
              </p:nvPicPr>
              <p:blipFill>
                <a:blip r:embed="rId119"/>
                <a:stretch>
                  <a:fillRect/>
                </a:stretch>
              </p:blipFill>
              <p:spPr>
                <a:xfrm>
                  <a:off x="9691799" y="2513542"/>
                  <a:ext cx="2286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6" name="Ink 65">
                  <a:extLst>
                    <a:ext uri="{FF2B5EF4-FFF2-40B4-BE49-F238E27FC236}">
                      <a16:creationId xmlns:a16="http://schemas.microsoft.com/office/drawing/2014/main" id="{9C04A57B-9897-769E-9159-E9F28FEF47EB}"/>
                    </a:ext>
                  </a:extLst>
                </p14:cNvPr>
                <p14:cNvContentPartPr/>
                <p14:nvPr/>
              </p14:nvContentPartPr>
              <p14:xfrm>
                <a:off x="9978359" y="2651062"/>
                <a:ext cx="42840" cy="5760"/>
              </p14:xfrm>
            </p:contentPart>
          </mc:Choice>
          <mc:Fallback>
            <p:pic>
              <p:nvPicPr>
                <p:cNvPr id="66" name="Ink 65">
                  <a:extLst>
                    <a:ext uri="{FF2B5EF4-FFF2-40B4-BE49-F238E27FC236}">
                      <a16:creationId xmlns:a16="http://schemas.microsoft.com/office/drawing/2014/main" id="{9C04A57B-9897-769E-9159-E9F28FEF47EB}"/>
                    </a:ext>
                  </a:extLst>
                </p:cNvPr>
                <p:cNvPicPr/>
                <p:nvPr/>
              </p:nvPicPr>
              <p:blipFill>
                <a:blip r:embed="rId121"/>
                <a:stretch>
                  <a:fillRect/>
                </a:stretch>
              </p:blipFill>
              <p:spPr>
                <a:xfrm>
                  <a:off x="9969359" y="2642422"/>
                  <a:ext cx="604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7" name="Ink 66">
                  <a:extLst>
                    <a:ext uri="{FF2B5EF4-FFF2-40B4-BE49-F238E27FC236}">
                      <a16:creationId xmlns:a16="http://schemas.microsoft.com/office/drawing/2014/main" id="{1E6CE455-93E4-A58E-7D50-C367B268E8C1}"/>
                    </a:ext>
                  </a:extLst>
                </p14:cNvPr>
                <p14:cNvContentPartPr/>
                <p14:nvPr/>
              </p14:nvContentPartPr>
              <p14:xfrm>
                <a:off x="10100039" y="2491582"/>
                <a:ext cx="81360" cy="219600"/>
              </p14:xfrm>
            </p:contentPart>
          </mc:Choice>
          <mc:Fallback>
            <p:pic>
              <p:nvPicPr>
                <p:cNvPr id="67" name="Ink 66">
                  <a:extLst>
                    <a:ext uri="{FF2B5EF4-FFF2-40B4-BE49-F238E27FC236}">
                      <a16:creationId xmlns:a16="http://schemas.microsoft.com/office/drawing/2014/main" id="{1E6CE455-93E4-A58E-7D50-C367B268E8C1}"/>
                    </a:ext>
                  </a:extLst>
                </p:cNvPr>
                <p:cNvPicPr/>
                <p:nvPr/>
              </p:nvPicPr>
              <p:blipFill>
                <a:blip r:embed="rId123"/>
                <a:stretch>
                  <a:fillRect/>
                </a:stretch>
              </p:blipFill>
              <p:spPr>
                <a:xfrm>
                  <a:off x="10091039" y="2482582"/>
                  <a:ext cx="990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8" name="Ink 67">
                  <a:extLst>
                    <a:ext uri="{FF2B5EF4-FFF2-40B4-BE49-F238E27FC236}">
                      <a16:creationId xmlns:a16="http://schemas.microsoft.com/office/drawing/2014/main" id="{2507DDB6-DF4A-49D7-06F9-713F67EDC043}"/>
                    </a:ext>
                  </a:extLst>
                </p14:cNvPr>
                <p14:cNvContentPartPr/>
                <p14:nvPr/>
              </p14:nvContentPartPr>
              <p14:xfrm>
                <a:off x="10247999" y="2527942"/>
                <a:ext cx="270000" cy="146880"/>
              </p14:xfrm>
            </p:contentPart>
          </mc:Choice>
          <mc:Fallback>
            <p:pic>
              <p:nvPicPr>
                <p:cNvPr id="68" name="Ink 67">
                  <a:extLst>
                    <a:ext uri="{FF2B5EF4-FFF2-40B4-BE49-F238E27FC236}">
                      <a16:creationId xmlns:a16="http://schemas.microsoft.com/office/drawing/2014/main" id="{2507DDB6-DF4A-49D7-06F9-713F67EDC043}"/>
                    </a:ext>
                  </a:extLst>
                </p:cNvPr>
                <p:cNvPicPr/>
                <p:nvPr/>
              </p:nvPicPr>
              <p:blipFill>
                <a:blip r:embed="rId125"/>
                <a:stretch>
                  <a:fillRect/>
                </a:stretch>
              </p:blipFill>
              <p:spPr>
                <a:xfrm>
                  <a:off x="10239359" y="2518942"/>
                  <a:ext cx="2876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C2455624-9CEF-9219-1D05-49557239EB21}"/>
                    </a:ext>
                  </a:extLst>
                </p14:cNvPr>
                <p14:cNvContentPartPr/>
                <p14:nvPr/>
              </p14:nvContentPartPr>
              <p14:xfrm>
                <a:off x="9056039" y="2822782"/>
                <a:ext cx="1552680" cy="32040"/>
              </p14:xfrm>
            </p:contentPart>
          </mc:Choice>
          <mc:Fallback>
            <p:pic>
              <p:nvPicPr>
                <p:cNvPr id="74" name="Ink 73">
                  <a:extLst>
                    <a:ext uri="{FF2B5EF4-FFF2-40B4-BE49-F238E27FC236}">
                      <a16:creationId xmlns:a16="http://schemas.microsoft.com/office/drawing/2014/main" id="{C2455624-9CEF-9219-1D05-49557239EB21}"/>
                    </a:ext>
                  </a:extLst>
                </p:cNvPr>
                <p:cNvPicPr/>
                <p:nvPr/>
              </p:nvPicPr>
              <p:blipFill>
                <a:blip r:embed="rId127"/>
                <a:stretch>
                  <a:fillRect/>
                </a:stretch>
              </p:blipFill>
              <p:spPr>
                <a:xfrm>
                  <a:off x="9047039" y="2814142"/>
                  <a:ext cx="1570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62C56750-F983-AD19-B996-1B3D0166972C}"/>
                    </a:ext>
                  </a:extLst>
                </p14:cNvPr>
                <p14:cNvContentPartPr/>
                <p14:nvPr/>
              </p14:nvContentPartPr>
              <p14:xfrm>
                <a:off x="9301559" y="2963902"/>
                <a:ext cx="1209240" cy="12240"/>
              </p14:xfrm>
            </p:contentPart>
          </mc:Choice>
          <mc:Fallback>
            <p:pic>
              <p:nvPicPr>
                <p:cNvPr id="75" name="Ink 74">
                  <a:extLst>
                    <a:ext uri="{FF2B5EF4-FFF2-40B4-BE49-F238E27FC236}">
                      <a16:creationId xmlns:a16="http://schemas.microsoft.com/office/drawing/2014/main" id="{62C56750-F983-AD19-B996-1B3D0166972C}"/>
                    </a:ext>
                  </a:extLst>
                </p:cNvPr>
                <p:cNvPicPr/>
                <p:nvPr/>
              </p:nvPicPr>
              <p:blipFill>
                <a:blip r:embed="rId129"/>
                <a:stretch>
                  <a:fillRect/>
                </a:stretch>
              </p:blipFill>
              <p:spPr>
                <a:xfrm>
                  <a:off x="9292559" y="2954902"/>
                  <a:ext cx="1226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E8D924F4-E057-AB11-74B5-E0D551A1C17D}"/>
                    </a:ext>
                  </a:extLst>
                </p14:cNvPr>
                <p14:cNvContentPartPr/>
                <p14:nvPr/>
              </p14:nvContentPartPr>
              <p14:xfrm>
                <a:off x="8496239" y="2260462"/>
                <a:ext cx="2639520" cy="954720"/>
              </p14:xfrm>
            </p:contentPart>
          </mc:Choice>
          <mc:Fallback>
            <p:pic>
              <p:nvPicPr>
                <p:cNvPr id="76" name="Ink 75">
                  <a:extLst>
                    <a:ext uri="{FF2B5EF4-FFF2-40B4-BE49-F238E27FC236}">
                      <a16:creationId xmlns:a16="http://schemas.microsoft.com/office/drawing/2014/main" id="{E8D924F4-E057-AB11-74B5-E0D551A1C17D}"/>
                    </a:ext>
                  </a:extLst>
                </p:cNvPr>
                <p:cNvPicPr/>
                <p:nvPr/>
              </p:nvPicPr>
              <p:blipFill>
                <a:blip r:embed="rId131"/>
                <a:stretch>
                  <a:fillRect/>
                </a:stretch>
              </p:blipFill>
              <p:spPr>
                <a:xfrm>
                  <a:off x="8487239" y="2251822"/>
                  <a:ext cx="2657160" cy="972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10DEAA44-D9B6-7DEA-2145-DE00ECD3BBDD}"/>
                    </a:ext>
                  </a:extLst>
                </p14:cNvPr>
                <p14:cNvContentPartPr/>
                <p14:nvPr/>
              </p14:nvContentPartPr>
              <p14:xfrm>
                <a:off x="8119319" y="2885782"/>
                <a:ext cx="718560" cy="402840"/>
              </p14:xfrm>
            </p:contentPart>
          </mc:Choice>
          <mc:Fallback>
            <p:pic>
              <p:nvPicPr>
                <p:cNvPr id="78" name="Ink 77">
                  <a:extLst>
                    <a:ext uri="{FF2B5EF4-FFF2-40B4-BE49-F238E27FC236}">
                      <a16:creationId xmlns:a16="http://schemas.microsoft.com/office/drawing/2014/main" id="{10DEAA44-D9B6-7DEA-2145-DE00ECD3BBDD}"/>
                    </a:ext>
                  </a:extLst>
                </p:cNvPr>
                <p:cNvPicPr/>
                <p:nvPr/>
              </p:nvPicPr>
              <p:blipFill>
                <a:blip r:embed="rId133"/>
                <a:stretch>
                  <a:fillRect/>
                </a:stretch>
              </p:blipFill>
              <p:spPr>
                <a:xfrm>
                  <a:off x="8110319" y="2877142"/>
                  <a:ext cx="73620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71CE043A-9739-1894-99C0-D2F591F05AE9}"/>
                    </a:ext>
                  </a:extLst>
                </p14:cNvPr>
                <p14:cNvContentPartPr/>
                <p14:nvPr/>
              </p14:nvContentPartPr>
              <p14:xfrm>
                <a:off x="8106359" y="3153262"/>
                <a:ext cx="162360" cy="210960"/>
              </p14:xfrm>
            </p:contentPart>
          </mc:Choice>
          <mc:Fallback>
            <p:pic>
              <p:nvPicPr>
                <p:cNvPr id="79" name="Ink 78">
                  <a:extLst>
                    <a:ext uri="{FF2B5EF4-FFF2-40B4-BE49-F238E27FC236}">
                      <a16:creationId xmlns:a16="http://schemas.microsoft.com/office/drawing/2014/main" id="{71CE043A-9739-1894-99C0-D2F591F05AE9}"/>
                    </a:ext>
                  </a:extLst>
                </p:cNvPr>
                <p:cNvPicPr/>
                <p:nvPr/>
              </p:nvPicPr>
              <p:blipFill>
                <a:blip r:embed="rId135"/>
                <a:stretch>
                  <a:fillRect/>
                </a:stretch>
              </p:blipFill>
              <p:spPr>
                <a:xfrm>
                  <a:off x="8097359" y="3144622"/>
                  <a:ext cx="1800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67FA3A20-2D5D-C7D9-8D02-F7A9DFA34D45}"/>
                    </a:ext>
                  </a:extLst>
                </p14:cNvPr>
                <p14:cNvContentPartPr/>
                <p14:nvPr/>
              </p14:nvContentPartPr>
              <p14:xfrm>
                <a:off x="6847439" y="2529742"/>
                <a:ext cx="283320" cy="1110960"/>
              </p14:xfrm>
            </p:contentPart>
          </mc:Choice>
          <mc:Fallback>
            <p:pic>
              <p:nvPicPr>
                <p:cNvPr id="81" name="Ink 80">
                  <a:extLst>
                    <a:ext uri="{FF2B5EF4-FFF2-40B4-BE49-F238E27FC236}">
                      <a16:creationId xmlns:a16="http://schemas.microsoft.com/office/drawing/2014/main" id="{67FA3A20-2D5D-C7D9-8D02-F7A9DFA34D45}"/>
                    </a:ext>
                  </a:extLst>
                </p:cNvPr>
                <p:cNvPicPr/>
                <p:nvPr/>
              </p:nvPicPr>
              <p:blipFill>
                <a:blip r:embed="rId137"/>
                <a:stretch>
                  <a:fillRect/>
                </a:stretch>
              </p:blipFill>
              <p:spPr>
                <a:xfrm>
                  <a:off x="6838799" y="2521102"/>
                  <a:ext cx="300960" cy="1128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EB53FF9B-83E9-C541-A113-A9498AC33536}"/>
                    </a:ext>
                  </a:extLst>
                </p14:cNvPr>
                <p14:cNvContentPartPr/>
                <p14:nvPr/>
              </p14:nvContentPartPr>
              <p14:xfrm>
                <a:off x="7114199" y="3162262"/>
                <a:ext cx="49320" cy="16920"/>
              </p14:xfrm>
            </p:contentPart>
          </mc:Choice>
          <mc:Fallback>
            <p:pic>
              <p:nvPicPr>
                <p:cNvPr id="82" name="Ink 81">
                  <a:extLst>
                    <a:ext uri="{FF2B5EF4-FFF2-40B4-BE49-F238E27FC236}">
                      <a16:creationId xmlns:a16="http://schemas.microsoft.com/office/drawing/2014/main" id="{EB53FF9B-83E9-C541-A113-A9498AC33536}"/>
                    </a:ext>
                  </a:extLst>
                </p:cNvPr>
                <p:cNvPicPr/>
                <p:nvPr/>
              </p:nvPicPr>
              <p:blipFill>
                <a:blip r:embed="rId139"/>
                <a:stretch>
                  <a:fillRect/>
                </a:stretch>
              </p:blipFill>
              <p:spPr>
                <a:xfrm>
                  <a:off x="7105199" y="3153622"/>
                  <a:ext cx="66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189D492C-272D-A81F-3861-9E44227A4317}"/>
                    </a:ext>
                  </a:extLst>
                </p14:cNvPr>
                <p14:cNvContentPartPr/>
                <p14:nvPr/>
              </p14:nvContentPartPr>
              <p14:xfrm>
                <a:off x="7115999" y="2932942"/>
                <a:ext cx="88200" cy="25200"/>
              </p14:xfrm>
            </p:contentPart>
          </mc:Choice>
          <mc:Fallback>
            <p:pic>
              <p:nvPicPr>
                <p:cNvPr id="83" name="Ink 82">
                  <a:extLst>
                    <a:ext uri="{FF2B5EF4-FFF2-40B4-BE49-F238E27FC236}">
                      <a16:creationId xmlns:a16="http://schemas.microsoft.com/office/drawing/2014/main" id="{189D492C-272D-A81F-3861-9E44227A4317}"/>
                    </a:ext>
                  </a:extLst>
                </p:cNvPr>
                <p:cNvPicPr/>
                <p:nvPr/>
              </p:nvPicPr>
              <p:blipFill>
                <a:blip r:embed="rId141"/>
                <a:stretch>
                  <a:fillRect/>
                </a:stretch>
              </p:blipFill>
              <p:spPr>
                <a:xfrm>
                  <a:off x="7106999" y="2924302"/>
                  <a:ext cx="105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E1B1637E-7695-0C0B-1433-85312F123A02}"/>
                    </a:ext>
                  </a:extLst>
                </p14:cNvPr>
                <p14:cNvContentPartPr/>
                <p14:nvPr/>
              </p14:nvContentPartPr>
              <p14:xfrm>
                <a:off x="2984639" y="2984062"/>
                <a:ext cx="3655800" cy="133560"/>
              </p14:xfrm>
            </p:contentPart>
          </mc:Choice>
          <mc:Fallback>
            <p:pic>
              <p:nvPicPr>
                <p:cNvPr id="85" name="Ink 84">
                  <a:extLst>
                    <a:ext uri="{FF2B5EF4-FFF2-40B4-BE49-F238E27FC236}">
                      <a16:creationId xmlns:a16="http://schemas.microsoft.com/office/drawing/2014/main" id="{E1B1637E-7695-0C0B-1433-85312F123A02}"/>
                    </a:ext>
                  </a:extLst>
                </p:cNvPr>
                <p:cNvPicPr/>
                <p:nvPr/>
              </p:nvPicPr>
              <p:blipFill>
                <a:blip r:embed="rId143"/>
                <a:stretch>
                  <a:fillRect/>
                </a:stretch>
              </p:blipFill>
              <p:spPr>
                <a:xfrm>
                  <a:off x="2975639" y="2975422"/>
                  <a:ext cx="36734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26A94859-5876-6C59-4284-943A8A05F52A}"/>
                    </a:ext>
                  </a:extLst>
                </p14:cNvPr>
                <p14:cNvContentPartPr/>
                <p14:nvPr/>
              </p14:nvContentPartPr>
              <p14:xfrm>
                <a:off x="2876639" y="2948422"/>
                <a:ext cx="135720" cy="153000"/>
              </p14:xfrm>
            </p:contentPart>
          </mc:Choice>
          <mc:Fallback>
            <p:pic>
              <p:nvPicPr>
                <p:cNvPr id="86" name="Ink 85">
                  <a:extLst>
                    <a:ext uri="{FF2B5EF4-FFF2-40B4-BE49-F238E27FC236}">
                      <a16:creationId xmlns:a16="http://schemas.microsoft.com/office/drawing/2014/main" id="{26A94859-5876-6C59-4284-943A8A05F52A}"/>
                    </a:ext>
                  </a:extLst>
                </p:cNvPr>
                <p:cNvPicPr/>
                <p:nvPr/>
              </p:nvPicPr>
              <p:blipFill>
                <a:blip r:embed="rId145"/>
                <a:stretch>
                  <a:fillRect/>
                </a:stretch>
              </p:blipFill>
              <p:spPr>
                <a:xfrm>
                  <a:off x="2867999" y="2939422"/>
                  <a:ext cx="1533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5CEAC817-F9CA-4F1E-B6DF-5E64593F3720}"/>
                    </a:ext>
                  </a:extLst>
                </p14:cNvPr>
                <p14:cNvContentPartPr/>
                <p14:nvPr/>
              </p14:nvContentPartPr>
              <p14:xfrm>
                <a:off x="7432079" y="4142542"/>
                <a:ext cx="181440" cy="226800"/>
              </p14:xfrm>
            </p:contentPart>
          </mc:Choice>
          <mc:Fallback>
            <p:pic>
              <p:nvPicPr>
                <p:cNvPr id="88" name="Ink 87">
                  <a:extLst>
                    <a:ext uri="{FF2B5EF4-FFF2-40B4-BE49-F238E27FC236}">
                      <a16:creationId xmlns:a16="http://schemas.microsoft.com/office/drawing/2014/main" id="{5CEAC817-F9CA-4F1E-B6DF-5E64593F3720}"/>
                    </a:ext>
                  </a:extLst>
                </p:cNvPr>
                <p:cNvPicPr/>
                <p:nvPr/>
              </p:nvPicPr>
              <p:blipFill>
                <a:blip r:embed="rId147"/>
                <a:stretch>
                  <a:fillRect/>
                </a:stretch>
              </p:blipFill>
              <p:spPr>
                <a:xfrm>
                  <a:off x="7423439" y="4133902"/>
                  <a:ext cx="1990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EF35E7A2-6010-9EFC-B85D-77ECB2E20BCB}"/>
                    </a:ext>
                  </a:extLst>
                </p14:cNvPr>
                <p14:cNvContentPartPr/>
                <p14:nvPr/>
              </p14:nvContentPartPr>
              <p14:xfrm>
                <a:off x="7675079" y="4170262"/>
                <a:ext cx="116640" cy="213840"/>
              </p14:xfrm>
            </p:contentPart>
          </mc:Choice>
          <mc:Fallback>
            <p:pic>
              <p:nvPicPr>
                <p:cNvPr id="89" name="Ink 88">
                  <a:extLst>
                    <a:ext uri="{FF2B5EF4-FFF2-40B4-BE49-F238E27FC236}">
                      <a16:creationId xmlns:a16="http://schemas.microsoft.com/office/drawing/2014/main" id="{EF35E7A2-6010-9EFC-B85D-77ECB2E20BCB}"/>
                    </a:ext>
                  </a:extLst>
                </p:cNvPr>
                <p:cNvPicPr/>
                <p:nvPr/>
              </p:nvPicPr>
              <p:blipFill>
                <a:blip r:embed="rId149"/>
                <a:stretch>
                  <a:fillRect/>
                </a:stretch>
              </p:blipFill>
              <p:spPr>
                <a:xfrm>
                  <a:off x="7666079" y="4161262"/>
                  <a:ext cx="1342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433B91FA-ECDE-B999-0110-0CF01F40326B}"/>
                    </a:ext>
                  </a:extLst>
                </p14:cNvPr>
                <p14:cNvContentPartPr/>
                <p14:nvPr/>
              </p14:nvContentPartPr>
              <p14:xfrm>
                <a:off x="7855079" y="4358542"/>
                <a:ext cx="90000" cy="17280"/>
              </p14:xfrm>
            </p:contentPart>
          </mc:Choice>
          <mc:Fallback>
            <p:pic>
              <p:nvPicPr>
                <p:cNvPr id="90" name="Ink 89">
                  <a:extLst>
                    <a:ext uri="{FF2B5EF4-FFF2-40B4-BE49-F238E27FC236}">
                      <a16:creationId xmlns:a16="http://schemas.microsoft.com/office/drawing/2014/main" id="{433B91FA-ECDE-B999-0110-0CF01F40326B}"/>
                    </a:ext>
                  </a:extLst>
                </p:cNvPr>
                <p:cNvPicPr/>
                <p:nvPr/>
              </p:nvPicPr>
              <p:blipFill>
                <a:blip r:embed="rId151"/>
                <a:stretch>
                  <a:fillRect/>
                </a:stretch>
              </p:blipFill>
              <p:spPr>
                <a:xfrm>
                  <a:off x="7846439" y="4349542"/>
                  <a:ext cx="1076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861ED10D-9D24-5C67-6F54-965C2F688789}"/>
                    </a:ext>
                  </a:extLst>
                </p14:cNvPr>
                <p14:cNvContentPartPr/>
                <p14:nvPr/>
              </p14:nvContentPartPr>
              <p14:xfrm>
                <a:off x="8007719" y="4190422"/>
                <a:ext cx="101160" cy="154080"/>
              </p14:xfrm>
            </p:contentPart>
          </mc:Choice>
          <mc:Fallback>
            <p:pic>
              <p:nvPicPr>
                <p:cNvPr id="91" name="Ink 90">
                  <a:extLst>
                    <a:ext uri="{FF2B5EF4-FFF2-40B4-BE49-F238E27FC236}">
                      <a16:creationId xmlns:a16="http://schemas.microsoft.com/office/drawing/2014/main" id="{861ED10D-9D24-5C67-6F54-965C2F688789}"/>
                    </a:ext>
                  </a:extLst>
                </p:cNvPr>
                <p:cNvPicPr/>
                <p:nvPr/>
              </p:nvPicPr>
              <p:blipFill>
                <a:blip r:embed="rId153"/>
                <a:stretch>
                  <a:fillRect/>
                </a:stretch>
              </p:blipFill>
              <p:spPr>
                <a:xfrm>
                  <a:off x="7998719" y="4181422"/>
                  <a:ext cx="1188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6EF7EE57-0846-44CE-5E66-6DE200F366E9}"/>
                    </a:ext>
                  </a:extLst>
                </p14:cNvPr>
                <p14:cNvContentPartPr/>
                <p14:nvPr/>
              </p14:nvContentPartPr>
              <p14:xfrm>
                <a:off x="8165039" y="4158022"/>
                <a:ext cx="242280" cy="151920"/>
              </p14:xfrm>
            </p:contentPart>
          </mc:Choice>
          <mc:Fallback>
            <p:pic>
              <p:nvPicPr>
                <p:cNvPr id="92" name="Ink 91">
                  <a:extLst>
                    <a:ext uri="{FF2B5EF4-FFF2-40B4-BE49-F238E27FC236}">
                      <a16:creationId xmlns:a16="http://schemas.microsoft.com/office/drawing/2014/main" id="{6EF7EE57-0846-44CE-5E66-6DE200F366E9}"/>
                    </a:ext>
                  </a:extLst>
                </p:cNvPr>
                <p:cNvPicPr/>
                <p:nvPr/>
              </p:nvPicPr>
              <p:blipFill>
                <a:blip r:embed="rId155"/>
                <a:stretch>
                  <a:fillRect/>
                </a:stretch>
              </p:blipFill>
              <p:spPr>
                <a:xfrm>
                  <a:off x="8156039" y="4149382"/>
                  <a:ext cx="2599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2B39CEB7-05F1-7918-1A32-B94F1971CB67}"/>
                    </a:ext>
                  </a:extLst>
                </p14:cNvPr>
                <p14:cNvContentPartPr/>
                <p14:nvPr/>
              </p14:nvContentPartPr>
              <p14:xfrm>
                <a:off x="8323079" y="4201582"/>
                <a:ext cx="195120" cy="101520"/>
              </p14:xfrm>
            </p:contentPart>
          </mc:Choice>
          <mc:Fallback>
            <p:pic>
              <p:nvPicPr>
                <p:cNvPr id="93" name="Ink 92">
                  <a:extLst>
                    <a:ext uri="{FF2B5EF4-FFF2-40B4-BE49-F238E27FC236}">
                      <a16:creationId xmlns:a16="http://schemas.microsoft.com/office/drawing/2014/main" id="{2B39CEB7-05F1-7918-1A32-B94F1971CB67}"/>
                    </a:ext>
                  </a:extLst>
                </p:cNvPr>
                <p:cNvPicPr/>
                <p:nvPr/>
              </p:nvPicPr>
              <p:blipFill>
                <a:blip r:embed="rId157"/>
                <a:stretch>
                  <a:fillRect/>
                </a:stretch>
              </p:blipFill>
              <p:spPr>
                <a:xfrm>
                  <a:off x="8314079" y="4192942"/>
                  <a:ext cx="2127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7ED2A3A4-EB54-9023-1045-55A84BBB032E}"/>
                    </a:ext>
                  </a:extLst>
                </p14:cNvPr>
                <p14:cNvContentPartPr/>
                <p14:nvPr/>
              </p14:nvContentPartPr>
              <p14:xfrm>
                <a:off x="8530799" y="4097902"/>
                <a:ext cx="11880" cy="27000"/>
              </p14:xfrm>
            </p:contentPart>
          </mc:Choice>
          <mc:Fallback>
            <p:pic>
              <p:nvPicPr>
                <p:cNvPr id="94" name="Ink 93">
                  <a:extLst>
                    <a:ext uri="{FF2B5EF4-FFF2-40B4-BE49-F238E27FC236}">
                      <a16:creationId xmlns:a16="http://schemas.microsoft.com/office/drawing/2014/main" id="{7ED2A3A4-EB54-9023-1045-55A84BBB032E}"/>
                    </a:ext>
                  </a:extLst>
                </p:cNvPr>
                <p:cNvPicPr/>
                <p:nvPr/>
              </p:nvPicPr>
              <p:blipFill>
                <a:blip r:embed="rId159"/>
                <a:stretch>
                  <a:fillRect/>
                </a:stretch>
              </p:blipFill>
              <p:spPr>
                <a:xfrm>
                  <a:off x="8522159" y="4088902"/>
                  <a:ext cx="295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0F939601-9182-05F9-2C03-B378B647EE86}"/>
                    </a:ext>
                  </a:extLst>
                </p14:cNvPr>
                <p14:cNvContentPartPr/>
                <p14:nvPr/>
              </p14:nvContentPartPr>
              <p14:xfrm>
                <a:off x="8572919" y="4148302"/>
                <a:ext cx="308880" cy="473040"/>
              </p14:xfrm>
            </p:contentPart>
          </mc:Choice>
          <mc:Fallback>
            <p:pic>
              <p:nvPicPr>
                <p:cNvPr id="95" name="Ink 94">
                  <a:extLst>
                    <a:ext uri="{FF2B5EF4-FFF2-40B4-BE49-F238E27FC236}">
                      <a16:creationId xmlns:a16="http://schemas.microsoft.com/office/drawing/2014/main" id="{0F939601-9182-05F9-2C03-B378B647EE86}"/>
                    </a:ext>
                  </a:extLst>
                </p:cNvPr>
                <p:cNvPicPr/>
                <p:nvPr/>
              </p:nvPicPr>
              <p:blipFill>
                <a:blip r:embed="rId161"/>
                <a:stretch>
                  <a:fillRect/>
                </a:stretch>
              </p:blipFill>
              <p:spPr>
                <a:xfrm>
                  <a:off x="8564279" y="4139302"/>
                  <a:ext cx="32652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6086D28E-6197-2AD2-F18B-7E9F334E21DC}"/>
                    </a:ext>
                  </a:extLst>
                </p14:cNvPr>
                <p14:cNvContentPartPr/>
                <p14:nvPr/>
              </p14:nvContentPartPr>
              <p14:xfrm>
                <a:off x="7225799" y="3870022"/>
                <a:ext cx="2140560" cy="784080"/>
              </p14:xfrm>
            </p:contentPart>
          </mc:Choice>
          <mc:Fallback>
            <p:pic>
              <p:nvPicPr>
                <p:cNvPr id="96" name="Ink 95">
                  <a:extLst>
                    <a:ext uri="{FF2B5EF4-FFF2-40B4-BE49-F238E27FC236}">
                      <a16:creationId xmlns:a16="http://schemas.microsoft.com/office/drawing/2014/main" id="{6086D28E-6197-2AD2-F18B-7E9F334E21DC}"/>
                    </a:ext>
                  </a:extLst>
                </p:cNvPr>
                <p:cNvPicPr/>
                <p:nvPr/>
              </p:nvPicPr>
              <p:blipFill>
                <a:blip r:embed="rId163"/>
                <a:stretch>
                  <a:fillRect/>
                </a:stretch>
              </p:blipFill>
              <p:spPr>
                <a:xfrm>
                  <a:off x="7217159" y="3861382"/>
                  <a:ext cx="2158200" cy="801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CCB34DE5-33A6-C51F-1500-7953E1A0EE1C}"/>
                    </a:ext>
                  </a:extLst>
                </p14:cNvPr>
                <p14:cNvContentPartPr/>
                <p14:nvPr/>
              </p14:nvContentPartPr>
              <p14:xfrm>
                <a:off x="8597039" y="2188102"/>
                <a:ext cx="2346840" cy="1125000"/>
              </p14:xfrm>
            </p:contentPart>
          </mc:Choice>
          <mc:Fallback>
            <p:pic>
              <p:nvPicPr>
                <p:cNvPr id="98" name="Ink 97">
                  <a:extLst>
                    <a:ext uri="{FF2B5EF4-FFF2-40B4-BE49-F238E27FC236}">
                      <a16:creationId xmlns:a16="http://schemas.microsoft.com/office/drawing/2014/main" id="{CCB34DE5-33A6-C51F-1500-7953E1A0EE1C}"/>
                    </a:ext>
                  </a:extLst>
                </p:cNvPr>
                <p:cNvPicPr/>
                <p:nvPr/>
              </p:nvPicPr>
              <p:blipFill>
                <a:blip r:embed="rId165"/>
                <a:stretch>
                  <a:fillRect/>
                </a:stretch>
              </p:blipFill>
              <p:spPr>
                <a:xfrm>
                  <a:off x="8588399" y="2179462"/>
                  <a:ext cx="2364480" cy="1142640"/>
                </a:xfrm>
                <a:prstGeom prst="rect">
                  <a:avLst/>
                </a:prstGeom>
              </p:spPr>
            </p:pic>
          </mc:Fallback>
        </mc:AlternateContent>
      </p:grpSp>
    </p:spTree>
    <p:extLst>
      <p:ext uri="{BB962C8B-B14F-4D97-AF65-F5344CB8AC3E}">
        <p14:creationId xmlns:p14="http://schemas.microsoft.com/office/powerpoint/2010/main" val="114843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15D5F77-2E09-622F-89AA-FCA7E689AE7C}"/>
                  </a:ext>
                </a:extLst>
              </p14:cNvPr>
              <p14:cNvContentPartPr/>
              <p14:nvPr/>
            </p14:nvContentPartPr>
            <p14:xfrm>
              <a:off x="700200" y="2314440"/>
              <a:ext cx="11077920" cy="3734280"/>
            </p14:xfrm>
          </p:contentPart>
        </mc:Choice>
        <mc:Fallback>
          <p:pic>
            <p:nvPicPr>
              <p:cNvPr id="3" name="Ink 2">
                <a:extLst>
                  <a:ext uri="{FF2B5EF4-FFF2-40B4-BE49-F238E27FC236}">
                    <a16:creationId xmlns:a16="http://schemas.microsoft.com/office/drawing/2014/main" id="{415D5F77-2E09-622F-89AA-FCA7E689AE7C}"/>
                  </a:ext>
                </a:extLst>
              </p:cNvPr>
              <p:cNvPicPr/>
              <p:nvPr/>
            </p:nvPicPr>
            <p:blipFill>
              <a:blip r:embed="rId4"/>
              <a:stretch>
                <a:fillRect/>
              </a:stretch>
            </p:blipFill>
            <p:spPr>
              <a:xfrm>
                <a:off x="690840" y="2305080"/>
                <a:ext cx="11096640" cy="3753000"/>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a:t>
            </a:r>
            <a:r>
              <a:rPr lang="en-US" sz="1799" dirty="0">
                <a:solidFill>
                  <a:prstClr val="black"/>
                </a:solidFill>
                <a:highlight>
                  <a:srgbClr val="FFFF00"/>
                </a:highlight>
                <a:latin typeface="Calibri"/>
                <a:hlinkClick r:id="rId5"/>
              </a:rPr>
              <a:t>/$metadata</a:t>
            </a:r>
            <a:endParaRPr lang="en-US" sz="1799" dirty="0">
              <a:solidFill>
                <a:prstClr val="black"/>
              </a:solidFill>
              <a:highlight>
                <a:srgbClr val="FFFF00"/>
              </a:highlight>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E5C9E18B-F4FF-D4FA-143B-88DBAD7F4A64}"/>
                  </a:ext>
                </a:extLst>
              </p14:cNvPr>
              <p14:cNvContentPartPr/>
              <p14:nvPr/>
            </p14:nvContentPartPr>
            <p14:xfrm>
              <a:off x="1762200" y="1081080"/>
              <a:ext cx="9330120" cy="848160"/>
            </p14:xfrm>
          </p:contentPart>
        </mc:Choice>
        <mc:Fallback>
          <p:pic>
            <p:nvPicPr>
              <p:cNvPr id="3" name="Ink 2">
                <a:extLst>
                  <a:ext uri="{FF2B5EF4-FFF2-40B4-BE49-F238E27FC236}">
                    <a16:creationId xmlns:a16="http://schemas.microsoft.com/office/drawing/2014/main" id="{E5C9E18B-F4FF-D4FA-143B-88DBAD7F4A64}"/>
                  </a:ext>
                </a:extLst>
              </p:cNvPr>
              <p:cNvPicPr/>
              <p:nvPr/>
            </p:nvPicPr>
            <p:blipFill>
              <a:blip r:embed="rId9"/>
              <a:stretch>
                <a:fillRect/>
              </a:stretch>
            </p:blipFill>
            <p:spPr>
              <a:xfrm>
                <a:off x="1752840" y="1071720"/>
                <a:ext cx="9348840" cy="866880"/>
              </a:xfrm>
              <a:prstGeom prst="rect">
                <a:avLst/>
              </a:prstGeom>
            </p:spPr>
          </p:pic>
        </mc:Fallback>
      </mc:AlternateContent>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a:t>
            </a:r>
            <a:r>
              <a:rPr lang="en-US" sz="1799" dirty="0">
                <a:solidFill>
                  <a:prstClr val="black"/>
                </a:solidFill>
                <a:highlight>
                  <a:srgbClr val="FFFF00"/>
                </a:highlight>
                <a:latin typeface="Calibri"/>
                <a:hlinkClick r:id="rId3"/>
              </a:rPr>
              <a:t>?$format</a:t>
            </a:r>
            <a:r>
              <a:rPr lang="en-US" sz="1799" dirty="0">
                <a:solidFill>
                  <a:prstClr val="black"/>
                </a:solidFill>
                <a:latin typeface="Calibri"/>
                <a:hlinkClick r:id="rId3"/>
              </a:rPr>
              <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t>
            </a:r>
            <a:r>
              <a:rPr lang="en-US" sz="1799" dirty="0">
                <a:solidFill>
                  <a:prstClr val="black"/>
                </a:solidFill>
                <a:highlight>
                  <a:srgbClr val="FFFF00"/>
                </a:highlight>
                <a:latin typeface="Calibri"/>
                <a:hlinkClick r:id="rId4"/>
              </a:rPr>
              <a:t>&amp;$select</a:t>
            </a:r>
            <a:r>
              <a:rPr lang="en-US" sz="1799" dirty="0">
                <a:solidFill>
                  <a:prstClr val="black"/>
                </a:solidFill>
                <a:latin typeface="Calibri"/>
                <a:hlinkClick r:id="rId4"/>
              </a:rPr>
              <a: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t>
            </a:r>
            <a:r>
              <a:rPr lang="en-US" sz="1799" dirty="0">
                <a:solidFill>
                  <a:prstClr val="black"/>
                </a:solidFill>
                <a:highlight>
                  <a:srgbClr val="FFFF00"/>
                </a:highlight>
                <a:latin typeface="Calibri"/>
                <a:hlinkClick r:id="rId5"/>
              </a:rPr>
              <a:t>&amp;$top=</a:t>
            </a:r>
            <a:r>
              <a:rPr lang="en-US" sz="1799" dirty="0">
                <a:solidFill>
                  <a:prstClr val="black"/>
                </a:solidFill>
                <a:latin typeface="Calibri"/>
                <a:hlinkClick r:id="rId5"/>
              </a:rPr>
              <a:t>3&amp;$</a:t>
            </a:r>
            <a:r>
              <a:rPr lang="en-US" sz="1799" dirty="0">
                <a:solidFill>
                  <a:prstClr val="black"/>
                </a:solidFill>
                <a:highlight>
                  <a:srgbClr val="FFFF00"/>
                </a:highlight>
                <a:latin typeface="Calibri"/>
                <a:hlinkClick r:id="rId5"/>
              </a:rPr>
              <a:t>skip</a:t>
            </a:r>
            <a:r>
              <a:rPr lang="en-US" sz="1799" dirty="0">
                <a:solidFill>
                  <a:prstClr val="black"/>
                </a:solidFill>
                <a:latin typeface="Calibri"/>
                <a:hlinkClick r:id="rId5"/>
              </a:rPr>
              <a:t>=10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t>
            </a:r>
            <a:r>
              <a:rPr lang="en-US" sz="1799" dirty="0">
                <a:solidFill>
                  <a:prstClr val="black"/>
                </a:solidFill>
                <a:highlight>
                  <a:srgbClr val="FFFF00"/>
                </a:highlight>
                <a:latin typeface="Calibri"/>
                <a:hlinkClick r:id="rId6"/>
              </a:rPr>
              <a:t>&amp;$filter</a:t>
            </a:r>
            <a:r>
              <a:rPr lang="en-US" sz="1799" dirty="0">
                <a:solidFill>
                  <a:prstClr val="black"/>
                </a:solidFill>
                <a:latin typeface="Calibri"/>
                <a:hlinkClick r:id="rId6"/>
              </a:rPr>
              <a:t>=SupplierID eq 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t>
            </a:r>
            <a:r>
              <a:rPr lang="en-US" sz="1799" dirty="0">
                <a:solidFill>
                  <a:prstClr val="black"/>
                </a:solidFill>
                <a:highlight>
                  <a:srgbClr val="FFFF00"/>
                </a:highlight>
                <a:latin typeface="Calibri"/>
                <a:hlinkClick r:id="rId7"/>
              </a:rPr>
              <a:t>&amp;$filter</a:t>
            </a:r>
            <a:r>
              <a:rPr lang="en-US" sz="1799" dirty="0">
                <a:solidFill>
                  <a:prstClr val="black"/>
                </a:solidFill>
                <a:latin typeface="Calibri"/>
                <a:hlinkClick r:id="rId7"/>
              </a:rPr>
              <a:t>=</a:t>
            </a:r>
            <a:r>
              <a:rPr lang="en-US" sz="1799" dirty="0" err="1">
                <a:solidFill>
                  <a:prstClr val="black"/>
                </a:solidFill>
                <a:latin typeface="Calibri"/>
                <a:hlinkClick r:id="rId7"/>
              </a:rPr>
              <a:t>substringof</a:t>
            </a:r>
            <a:r>
              <a:rPr lang="en-US" sz="1799" dirty="0">
                <a:solidFill>
                  <a:prstClr val="black"/>
                </a:solidFill>
                <a:latin typeface="Calibri"/>
                <a:hlinkClick r:id="rId7"/>
              </a:rPr>
              <a:t>(‘</a:t>
            </a:r>
            <a:r>
              <a:rPr lang="en-US" sz="1799" dirty="0" err="1">
                <a:solidFill>
                  <a:prstClr val="black"/>
                </a:solidFill>
                <a:latin typeface="Calibri"/>
                <a:hlinkClick r:id="rId7"/>
              </a:rPr>
              <a:t>Cola’,ProductName</a:t>
            </a:r>
            <a:r>
              <a:rPr lang="en-US" sz="1799" dirty="0">
                <a:solidFill>
                  <a:prstClr val="black"/>
                </a:solidFill>
                <a:latin typeface="Calibri"/>
                <a:hlinkClick r:id="rId7"/>
              </a:rPr>
              <a:t>) eq 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a:t>
            </a:r>
            <a:r>
              <a:rPr lang="en-US" sz="1799" dirty="0">
                <a:solidFill>
                  <a:prstClr val="black"/>
                </a:solidFill>
                <a:highlight>
                  <a:srgbClr val="FFFF00"/>
                </a:highlight>
                <a:latin typeface="Calibri"/>
                <a:hlinkClick r:id="rId8"/>
              </a:rPr>
              <a:t>/$count</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a:t>
            </a:r>
            <a:r>
              <a:rPr lang="en-US" sz="1799" dirty="0">
                <a:solidFill>
                  <a:prstClr val="black"/>
                </a:solidFill>
                <a:highlight>
                  <a:srgbClr val="FFFF00"/>
                </a:highlight>
                <a:latin typeface="Calibri"/>
                <a:hlinkClick r:id="rId9"/>
              </a:rPr>
              <a:t>(11)?$</a:t>
            </a:r>
            <a:r>
              <a:rPr lang="en-US" sz="1799" dirty="0">
                <a:solidFill>
                  <a:prstClr val="black"/>
                </a:solidFill>
                <a:latin typeface="Calibri"/>
                <a:hlinkClick r:id="rId9"/>
              </a:rPr>
              <a:t>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t>
            </a:r>
            <a:r>
              <a:rPr lang="en-US" sz="1799" dirty="0">
                <a:solidFill>
                  <a:prstClr val="black"/>
                </a:solidFill>
                <a:highlight>
                  <a:srgbClr val="FFFF00"/>
                </a:highlight>
                <a:latin typeface="Calibri"/>
                <a:hlinkClick r:id="rId10"/>
              </a:rPr>
              <a:t>&amp;$expand</a:t>
            </a:r>
            <a:r>
              <a:rPr lang="en-US" sz="1799" dirty="0">
                <a:solidFill>
                  <a:prstClr val="black"/>
                </a:solidFill>
                <a:latin typeface="Calibri"/>
                <a:hlinkClick r:id="rId10"/>
              </a:rPr>
              <a:t>=Supplier,Category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DA521260-A62A-A4AA-D824-42935C0A4A0C}"/>
              </a:ext>
            </a:extLst>
          </p:cNvPr>
          <p:cNvGrpSpPr/>
          <p:nvPr/>
        </p:nvGrpSpPr>
        <p:grpSpPr>
          <a:xfrm>
            <a:off x="2525639" y="393502"/>
            <a:ext cx="8886960" cy="4735080"/>
            <a:chOff x="2525639" y="393502"/>
            <a:chExt cx="8886960" cy="47350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CF7D154-28F3-87F5-F3AD-A2387F6BE20C}"/>
                    </a:ext>
                  </a:extLst>
                </p14:cNvPr>
                <p14:cNvContentPartPr/>
                <p14:nvPr/>
              </p14:nvContentPartPr>
              <p14:xfrm>
                <a:off x="4545959" y="550462"/>
                <a:ext cx="1114200" cy="992160"/>
              </p14:xfrm>
            </p:contentPart>
          </mc:Choice>
          <mc:Fallback>
            <p:pic>
              <p:nvPicPr>
                <p:cNvPr id="2" name="Ink 1">
                  <a:extLst>
                    <a:ext uri="{FF2B5EF4-FFF2-40B4-BE49-F238E27FC236}">
                      <a16:creationId xmlns:a16="http://schemas.microsoft.com/office/drawing/2014/main" id="{8CF7D154-28F3-87F5-F3AD-A2387F6BE20C}"/>
                    </a:ext>
                  </a:extLst>
                </p:cNvPr>
                <p:cNvPicPr/>
                <p:nvPr/>
              </p:nvPicPr>
              <p:blipFill>
                <a:blip r:embed="rId3"/>
                <a:stretch>
                  <a:fillRect/>
                </a:stretch>
              </p:blipFill>
              <p:spPr>
                <a:xfrm>
                  <a:off x="4536959" y="541462"/>
                  <a:ext cx="1131840" cy="1009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AAAED1A-AC60-DCF5-C533-EC0D47B3CD93}"/>
                    </a:ext>
                  </a:extLst>
                </p14:cNvPr>
                <p14:cNvContentPartPr/>
                <p14:nvPr/>
              </p14:nvContentPartPr>
              <p14:xfrm>
                <a:off x="4516439" y="393502"/>
                <a:ext cx="1068120" cy="984600"/>
              </p14:xfrm>
            </p:contentPart>
          </mc:Choice>
          <mc:Fallback>
            <p:pic>
              <p:nvPicPr>
                <p:cNvPr id="3" name="Ink 2">
                  <a:extLst>
                    <a:ext uri="{FF2B5EF4-FFF2-40B4-BE49-F238E27FC236}">
                      <a16:creationId xmlns:a16="http://schemas.microsoft.com/office/drawing/2014/main" id="{1AAAED1A-AC60-DCF5-C533-EC0D47B3CD93}"/>
                    </a:ext>
                  </a:extLst>
                </p:cNvPr>
                <p:cNvPicPr/>
                <p:nvPr/>
              </p:nvPicPr>
              <p:blipFill>
                <a:blip r:embed="rId5"/>
                <a:stretch>
                  <a:fillRect/>
                </a:stretch>
              </p:blipFill>
              <p:spPr>
                <a:xfrm>
                  <a:off x="4507799" y="384502"/>
                  <a:ext cx="108576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4349E6C-5319-CC5A-13BA-F0948D323E2F}"/>
                    </a:ext>
                  </a:extLst>
                </p14:cNvPr>
                <p14:cNvContentPartPr/>
                <p14:nvPr/>
              </p14:nvContentPartPr>
              <p14:xfrm>
                <a:off x="4940519" y="1261102"/>
                <a:ext cx="66240" cy="113400"/>
              </p14:xfrm>
            </p:contentPart>
          </mc:Choice>
          <mc:Fallback>
            <p:pic>
              <p:nvPicPr>
                <p:cNvPr id="4" name="Ink 3">
                  <a:extLst>
                    <a:ext uri="{FF2B5EF4-FFF2-40B4-BE49-F238E27FC236}">
                      <a16:creationId xmlns:a16="http://schemas.microsoft.com/office/drawing/2014/main" id="{34349E6C-5319-CC5A-13BA-F0948D323E2F}"/>
                    </a:ext>
                  </a:extLst>
                </p:cNvPr>
                <p:cNvPicPr/>
                <p:nvPr/>
              </p:nvPicPr>
              <p:blipFill>
                <a:blip r:embed="rId7"/>
                <a:stretch>
                  <a:fillRect/>
                </a:stretch>
              </p:blipFill>
              <p:spPr>
                <a:xfrm>
                  <a:off x="4931879" y="1252462"/>
                  <a:ext cx="838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F3EAD14-213B-0C68-864E-DCC00F661601}"/>
                    </a:ext>
                  </a:extLst>
                </p14:cNvPr>
                <p14:cNvContentPartPr/>
                <p14:nvPr/>
              </p14:nvContentPartPr>
              <p14:xfrm>
                <a:off x="4896239" y="1620022"/>
                <a:ext cx="19080" cy="744120"/>
              </p14:xfrm>
            </p:contentPart>
          </mc:Choice>
          <mc:Fallback>
            <p:pic>
              <p:nvPicPr>
                <p:cNvPr id="5" name="Ink 4">
                  <a:extLst>
                    <a:ext uri="{FF2B5EF4-FFF2-40B4-BE49-F238E27FC236}">
                      <a16:creationId xmlns:a16="http://schemas.microsoft.com/office/drawing/2014/main" id="{4F3EAD14-213B-0C68-864E-DCC00F661601}"/>
                    </a:ext>
                  </a:extLst>
                </p:cNvPr>
                <p:cNvPicPr/>
                <p:nvPr/>
              </p:nvPicPr>
              <p:blipFill>
                <a:blip r:embed="rId9"/>
                <a:stretch>
                  <a:fillRect/>
                </a:stretch>
              </p:blipFill>
              <p:spPr>
                <a:xfrm>
                  <a:off x="4887599" y="1611022"/>
                  <a:ext cx="36720" cy="76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16AE0BC6-F746-6395-8AD9-FEF1933EA2B6}"/>
                    </a:ext>
                  </a:extLst>
                </p14:cNvPr>
                <p14:cNvContentPartPr/>
                <p14:nvPr/>
              </p14:nvContentPartPr>
              <p14:xfrm>
                <a:off x="4741439" y="2301142"/>
                <a:ext cx="185760" cy="96480"/>
              </p14:xfrm>
            </p:contentPart>
          </mc:Choice>
          <mc:Fallback>
            <p:pic>
              <p:nvPicPr>
                <p:cNvPr id="6" name="Ink 5">
                  <a:extLst>
                    <a:ext uri="{FF2B5EF4-FFF2-40B4-BE49-F238E27FC236}">
                      <a16:creationId xmlns:a16="http://schemas.microsoft.com/office/drawing/2014/main" id="{16AE0BC6-F746-6395-8AD9-FEF1933EA2B6}"/>
                    </a:ext>
                  </a:extLst>
                </p:cNvPr>
                <p:cNvPicPr/>
                <p:nvPr/>
              </p:nvPicPr>
              <p:blipFill>
                <a:blip r:embed="rId11"/>
                <a:stretch>
                  <a:fillRect/>
                </a:stretch>
              </p:blipFill>
              <p:spPr>
                <a:xfrm>
                  <a:off x="4732799" y="2292142"/>
                  <a:ext cx="203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BE826C4D-6F10-25EB-F937-A4C91013B686}"/>
                    </a:ext>
                  </a:extLst>
                </p14:cNvPr>
                <p14:cNvContentPartPr/>
                <p14:nvPr/>
              </p14:nvContentPartPr>
              <p14:xfrm>
                <a:off x="3028559" y="2749342"/>
                <a:ext cx="4639320" cy="996840"/>
              </p14:xfrm>
            </p:contentPart>
          </mc:Choice>
          <mc:Fallback>
            <p:pic>
              <p:nvPicPr>
                <p:cNvPr id="7" name="Ink 6">
                  <a:extLst>
                    <a:ext uri="{FF2B5EF4-FFF2-40B4-BE49-F238E27FC236}">
                      <a16:creationId xmlns:a16="http://schemas.microsoft.com/office/drawing/2014/main" id="{BE826C4D-6F10-25EB-F937-A4C91013B686}"/>
                    </a:ext>
                  </a:extLst>
                </p:cNvPr>
                <p:cNvPicPr/>
                <p:nvPr/>
              </p:nvPicPr>
              <p:blipFill>
                <a:blip r:embed="rId13"/>
                <a:stretch>
                  <a:fillRect/>
                </a:stretch>
              </p:blipFill>
              <p:spPr>
                <a:xfrm>
                  <a:off x="3019919" y="2740342"/>
                  <a:ext cx="4656960" cy="101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C68DBDE3-51DF-9947-6961-FD8C9E0A4079}"/>
                    </a:ext>
                  </a:extLst>
                </p14:cNvPr>
                <p14:cNvContentPartPr/>
                <p14:nvPr/>
              </p14:nvContentPartPr>
              <p14:xfrm>
                <a:off x="3120359" y="2478982"/>
                <a:ext cx="4862880" cy="1070280"/>
              </p14:xfrm>
            </p:contentPart>
          </mc:Choice>
          <mc:Fallback>
            <p:pic>
              <p:nvPicPr>
                <p:cNvPr id="8" name="Ink 7">
                  <a:extLst>
                    <a:ext uri="{FF2B5EF4-FFF2-40B4-BE49-F238E27FC236}">
                      <a16:creationId xmlns:a16="http://schemas.microsoft.com/office/drawing/2014/main" id="{C68DBDE3-51DF-9947-6961-FD8C9E0A4079}"/>
                    </a:ext>
                  </a:extLst>
                </p:cNvPr>
                <p:cNvPicPr/>
                <p:nvPr/>
              </p:nvPicPr>
              <p:blipFill>
                <a:blip r:embed="rId15"/>
                <a:stretch>
                  <a:fillRect/>
                </a:stretch>
              </p:blipFill>
              <p:spPr>
                <a:xfrm>
                  <a:off x="3111359" y="2469982"/>
                  <a:ext cx="4880520" cy="1087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C258DE0-998D-D5FC-4F64-8046A1EB594A}"/>
                    </a:ext>
                  </a:extLst>
                </p14:cNvPr>
                <p14:cNvContentPartPr/>
                <p14:nvPr/>
              </p14:nvContentPartPr>
              <p14:xfrm>
                <a:off x="4805159" y="2761942"/>
                <a:ext cx="192960" cy="230400"/>
              </p14:xfrm>
            </p:contentPart>
          </mc:Choice>
          <mc:Fallback>
            <p:pic>
              <p:nvPicPr>
                <p:cNvPr id="10" name="Ink 9">
                  <a:extLst>
                    <a:ext uri="{FF2B5EF4-FFF2-40B4-BE49-F238E27FC236}">
                      <a16:creationId xmlns:a16="http://schemas.microsoft.com/office/drawing/2014/main" id="{CC258DE0-998D-D5FC-4F64-8046A1EB594A}"/>
                    </a:ext>
                  </a:extLst>
                </p:cNvPr>
                <p:cNvPicPr/>
                <p:nvPr/>
              </p:nvPicPr>
              <p:blipFill>
                <a:blip r:embed="rId17"/>
                <a:stretch>
                  <a:fillRect/>
                </a:stretch>
              </p:blipFill>
              <p:spPr>
                <a:xfrm>
                  <a:off x="4796519" y="2752942"/>
                  <a:ext cx="2106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B2A3A960-9511-41F0-23F2-0C03149B80D4}"/>
                    </a:ext>
                  </a:extLst>
                </p14:cNvPr>
                <p14:cNvContentPartPr/>
                <p14:nvPr/>
              </p14:nvContentPartPr>
              <p14:xfrm>
                <a:off x="5087039" y="2747182"/>
                <a:ext cx="190800" cy="235080"/>
              </p14:xfrm>
            </p:contentPart>
          </mc:Choice>
          <mc:Fallback>
            <p:pic>
              <p:nvPicPr>
                <p:cNvPr id="11" name="Ink 10">
                  <a:extLst>
                    <a:ext uri="{FF2B5EF4-FFF2-40B4-BE49-F238E27FC236}">
                      <a16:creationId xmlns:a16="http://schemas.microsoft.com/office/drawing/2014/main" id="{B2A3A960-9511-41F0-23F2-0C03149B80D4}"/>
                    </a:ext>
                  </a:extLst>
                </p:cNvPr>
                <p:cNvPicPr/>
                <p:nvPr/>
              </p:nvPicPr>
              <p:blipFill>
                <a:blip r:embed="rId19"/>
                <a:stretch>
                  <a:fillRect/>
                </a:stretch>
              </p:blipFill>
              <p:spPr>
                <a:xfrm>
                  <a:off x="5078399" y="2738182"/>
                  <a:ext cx="2084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8947AAAB-8E6A-4C80-A1BD-6C51351A5E12}"/>
                    </a:ext>
                  </a:extLst>
                </p14:cNvPr>
                <p14:cNvContentPartPr/>
                <p14:nvPr/>
              </p14:nvContentPartPr>
              <p14:xfrm>
                <a:off x="5136719" y="2859502"/>
                <a:ext cx="39960" cy="14760"/>
              </p14:xfrm>
            </p:contentPart>
          </mc:Choice>
          <mc:Fallback>
            <p:pic>
              <p:nvPicPr>
                <p:cNvPr id="12" name="Ink 11">
                  <a:extLst>
                    <a:ext uri="{FF2B5EF4-FFF2-40B4-BE49-F238E27FC236}">
                      <a16:creationId xmlns:a16="http://schemas.microsoft.com/office/drawing/2014/main" id="{8947AAAB-8E6A-4C80-A1BD-6C51351A5E12}"/>
                    </a:ext>
                  </a:extLst>
                </p:cNvPr>
                <p:cNvPicPr/>
                <p:nvPr/>
              </p:nvPicPr>
              <p:blipFill>
                <a:blip r:embed="rId21"/>
                <a:stretch>
                  <a:fillRect/>
                </a:stretch>
              </p:blipFill>
              <p:spPr>
                <a:xfrm>
                  <a:off x="5127719" y="2850862"/>
                  <a:ext cx="576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3CEE8B8-E5E4-FF3B-12CB-8B419F818BD1}"/>
                    </a:ext>
                  </a:extLst>
                </p14:cNvPr>
                <p14:cNvContentPartPr/>
                <p14:nvPr/>
              </p14:nvContentPartPr>
              <p14:xfrm>
                <a:off x="5359199" y="2753662"/>
                <a:ext cx="138240" cy="261000"/>
              </p14:xfrm>
            </p:contentPart>
          </mc:Choice>
          <mc:Fallback>
            <p:pic>
              <p:nvPicPr>
                <p:cNvPr id="13" name="Ink 12">
                  <a:extLst>
                    <a:ext uri="{FF2B5EF4-FFF2-40B4-BE49-F238E27FC236}">
                      <a16:creationId xmlns:a16="http://schemas.microsoft.com/office/drawing/2014/main" id="{F3CEE8B8-E5E4-FF3B-12CB-8B419F818BD1}"/>
                    </a:ext>
                  </a:extLst>
                </p:cNvPr>
                <p:cNvPicPr/>
                <p:nvPr/>
              </p:nvPicPr>
              <p:blipFill>
                <a:blip r:embed="rId23"/>
                <a:stretch>
                  <a:fillRect/>
                </a:stretch>
              </p:blipFill>
              <p:spPr>
                <a:xfrm>
                  <a:off x="5350559" y="2745022"/>
                  <a:ext cx="1558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C80AE9A0-ABE2-608C-1472-EB4120D84916}"/>
                    </a:ext>
                  </a:extLst>
                </p14:cNvPr>
                <p14:cNvContentPartPr/>
                <p14:nvPr/>
              </p14:nvContentPartPr>
              <p14:xfrm>
                <a:off x="5001719" y="3675622"/>
                <a:ext cx="47880" cy="222840"/>
              </p14:xfrm>
            </p:contentPart>
          </mc:Choice>
          <mc:Fallback>
            <p:pic>
              <p:nvPicPr>
                <p:cNvPr id="14" name="Ink 13">
                  <a:extLst>
                    <a:ext uri="{FF2B5EF4-FFF2-40B4-BE49-F238E27FC236}">
                      <a16:creationId xmlns:a16="http://schemas.microsoft.com/office/drawing/2014/main" id="{C80AE9A0-ABE2-608C-1472-EB4120D84916}"/>
                    </a:ext>
                  </a:extLst>
                </p:cNvPr>
                <p:cNvPicPr/>
                <p:nvPr/>
              </p:nvPicPr>
              <p:blipFill>
                <a:blip r:embed="rId25"/>
                <a:stretch>
                  <a:fillRect/>
                </a:stretch>
              </p:blipFill>
              <p:spPr>
                <a:xfrm>
                  <a:off x="4992719" y="3666982"/>
                  <a:ext cx="655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2A5ED270-4072-460A-D645-74BB9AB13495}"/>
                    </a:ext>
                  </a:extLst>
                </p14:cNvPr>
                <p14:cNvContentPartPr/>
                <p14:nvPr/>
              </p14:nvContentPartPr>
              <p14:xfrm>
                <a:off x="4677359" y="4025902"/>
                <a:ext cx="1014120" cy="185400"/>
              </p14:xfrm>
            </p:contentPart>
          </mc:Choice>
          <mc:Fallback>
            <p:pic>
              <p:nvPicPr>
                <p:cNvPr id="15" name="Ink 14">
                  <a:extLst>
                    <a:ext uri="{FF2B5EF4-FFF2-40B4-BE49-F238E27FC236}">
                      <a16:creationId xmlns:a16="http://schemas.microsoft.com/office/drawing/2014/main" id="{2A5ED270-4072-460A-D645-74BB9AB13495}"/>
                    </a:ext>
                  </a:extLst>
                </p:cNvPr>
                <p:cNvPicPr/>
                <p:nvPr/>
              </p:nvPicPr>
              <p:blipFill>
                <a:blip r:embed="rId27"/>
                <a:stretch>
                  <a:fillRect/>
                </a:stretch>
              </p:blipFill>
              <p:spPr>
                <a:xfrm>
                  <a:off x="4668719" y="4016902"/>
                  <a:ext cx="10317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E648AC9E-282E-D1DE-DC9F-ADCC009E7E69}"/>
                    </a:ext>
                  </a:extLst>
                </p14:cNvPr>
                <p14:cNvContentPartPr/>
                <p14:nvPr/>
              </p14:nvContentPartPr>
              <p14:xfrm>
                <a:off x="4567199" y="4215982"/>
                <a:ext cx="34560" cy="568800"/>
              </p14:xfrm>
            </p:contentPart>
          </mc:Choice>
          <mc:Fallback>
            <p:pic>
              <p:nvPicPr>
                <p:cNvPr id="16" name="Ink 15">
                  <a:extLst>
                    <a:ext uri="{FF2B5EF4-FFF2-40B4-BE49-F238E27FC236}">
                      <a16:creationId xmlns:a16="http://schemas.microsoft.com/office/drawing/2014/main" id="{E648AC9E-282E-D1DE-DC9F-ADCC009E7E69}"/>
                    </a:ext>
                  </a:extLst>
                </p:cNvPr>
                <p:cNvPicPr/>
                <p:nvPr/>
              </p:nvPicPr>
              <p:blipFill>
                <a:blip r:embed="rId29"/>
                <a:stretch>
                  <a:fillRect/>
                </a:stretch>
              </p:blipFill>
              <p:spPr>
                <a:xfrm>
                  <a:off x="4558559" y="4207342"/>
                  <a:ext cx="5220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00DBB4B4-8775-4692-117E-11F03DB2B542}"/>
                    </a:ext>
                  </a:extLst>
                </p14:cNvPr>
                <p14:cNvContentPartPr/>
                <p14:nvPr/>
              </p14:nvContentPartPr>
              <p14:xfrm>
                <a:off x="4571879" y="4854262"/>
                <a:ext cx="1133280" cy="48960"/>
              </p14:xfrm>
            </p:contentPart>
          </mc:Choice>
          <mc:Fallback>
            <p:pic>
              <p:nvPicPr>
                <p:cNvPr id="17" name="Ink 16">
                  <a:extLst>
                    <a:ext uri="{FF2B5EF4-FFF2-40B4-BE49-F238E27FC236}">
                      <a16:creationId xmlns:a16="http://schemas.microsoft.com/office/drawing/2014/main" id="{00DBB4B4-8775-4692-117E-11F03DB2B542}"/>
                    </a:ext>
                  </a:extLst>
                </p:cNvPr>
                <p:cNvPicPr/>
                <p:nvPr/>
              </p:nvPicPr>
              <p:blipFill>
                <a:blip r:embed="rId31"/>
                <a:stretch>
                  <a:fillRect/>
                </a:stretch>
              </p:blipFill>
              <p:spPr>
                <a:xfrm>
                  <a:off x="4563239" y="4845262"/>
                  <a:ext cx="1150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0C5DFCC6-04EC-4619-1621-759449844F15}"/>
                    </a:ext>
                  </a:extLst>
                </p14:cNvPr>
                <p14:cNvContentPartPr/>
                <p14:nvPr/>
              </p14:nvContentPartPr>
              <p14:xfrm>
                <a:off x="5590679" y="4294822"/>
                <a:ext cx="73800" cy="571320"/>
              </p14:xfrm>
            </p:contentPart>
          </mc:Choice>
          <mc:Fallback>
            <p:pic>
              <p:nvPicPr>
                <p:cNvPr id="18" name="Ink 17">
                  <a:extLst>
                    <a:ext uri="{FF2B5EF4-FFF2-40B4-BE49-F238E27FC236}">
                      <a16:creationId xmlns:a16="http://schemas.microsoft.com/office/drawing/2014/main" id="{0C5DFCC6-04EC-4619-1621-759449844F15}"/>
                    </a:ext>
                  </a:extLst>
                </p:cNvPr>
                <p:cNvPicPr/>
                <p:nvPr/>
              </p:nvPicPr>
              <p:blipFill>
                <a:blip r:embed="rId33"/>
                <a:stretch>
                  <a:fillRect/>
                </a:stretch>
              </p:blipFill>
              <p:spPr>
                <a:xfrm>
                  <a:off x="5581679" y="4286182"/>
                  <a:ext cx="9144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12195A80-3A0B-7043-10E6-B686E8806FDD}"/>
                    </a:ext>
                  </a:extLst>
                </p14:cNvPr>
                <p14:cNvContentPartPr/>
                <p14:nvPr/>
              </p14:nvContentPartPr>
              <p14:xfrm>
                <a:off x="6087839" y="4388782"/>
                <a:ext cx="39960" cy="273600"/>
              </p14:xfrm>
            </p:contentPart>
          </mc:Choice>
          <mc:Fallback>
            <p:pic>
              <p:nvPicPr>
                <p:cNvPr id="20" name="Ink 19">
                  <a:extLst>
                    <a:ext uri="{FF2B5EF4-FFF2-40B4-BE49-F238E27FC236}">
                      <a16:creationId xmlns:a16="http://schemas.microsoft.com/office/drawing/2014/main" id="{12195A80-3A0B-7043-10E6-B686E8806FDD}"/>
                    </a:ext>
                  </a:extLst>
                </p:cNvPr>
                <p:cNvPicPr/>
                <p:nvPr/>
              </p:nvPicPr>
              <p:blipFill>
                <a:blip r:embed="rId35"/>
                <a:stretch>
                  <a:fillRect/>
                </a:stretch>
              </p:blipFill>
              <p:spPr>
                <a:xfrm>
                  <a:off x="6078839" y="4379782"/>
                  <a:ext cx="576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B0FA63B2-BDC2-B6B3-00B2-293B9C904741}"/>
                    </a:ext>
                  </a:extLst>
                </p14:cNvPr>
                <p14:cNvContentPartPr/>
                <p14:nvPr/>
              </p14:nvContentPartPr>
              <p14:xfrm>
                <a:off x="6186119" y="4481662"/>
                <a:ext cx="92520" cy="175680"/>
              </p14:xfrm>
            </p:contentPart>
          </mc:Choice>
          <mc:Fallback>
            <p:pic>
              <p:nvPicPr>
                <p:cNvPr id="21" name="Ink 20">
                  <a:extLst>
                    <a:ext uri="{FF2B5EF4-FFF2-40B4-BE49-F238E27FC236}">
                      <a16:creationId xmlns:a16="http://schemas.microsoft.com/office/drawing/2014/main" id="{B0FA63B2-BDC2-B6B3-00B2-293B9C904741}"/>
                    </a:ext>
                  </a:extLst>
                </p:cNvPr>
                <p:cNvPicPr/>
                <p:nvPr/>
              </p:nvPicPr>
              <p:blipFill>
                <a:blip r:embed="rId37"/>
                <a:stretch>
                  <a:fillRect/>
                </a:stretch>
              </p:blipFill>
              <p:spPr>
                <a:xfrm>
                  <a:off x="6177479" y="4473022"/>
                  <a:ext cx="1101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DB38A1F8-1263-6B22-5385-AE5A5EBB980F}"/>
                    </a:ext>
                  </a:extLst>
                </p14:cNvPr>
                <p14:cNvContentPartPr/>
                <p14:nvPr/>
              </p14:nvContentPartPr>
              <p14:xfrm>
                <a:off x="6359999" y="4498582"/>
                <a:ext cx="225720" cy="162360"/>
              </p14:xfrm>
            </p:contentPart>
          </mc:Choice>
          <mc:Fallback>
            <p:pic>
              <p:nvPicPr>
                <p:cNvPr id="22" name="Ink 21">
                  <a:extLst>
                    <a:ext uri="{FF2B5EF4-FFF2-40B4-BE49-F238E27FC236}">
                      <a16:creationId xmlns:a16="http://schemas.microsoft.com/office/drawing/2014/main" id="{DB38A1F8-1263-6B22-5385-AE5A5EBB980F}"/>
                    </a:ext>
                  </a:extLst>
                </p:cNvPr>
                <p:cNvPicPr/>
                <p:nvPr/>
              </p:nvPicPr>
              <p:blipFill>
                <a:blip r:embed="rId39"/>
                <a:stretch>
                  <a:fillRect/>
                </a:stretch>
              </p:blipFill>
              <p:spPr>
                <a:xfrm>
                  <a:off x="6351359" y="4489582"/>
                  <a:ext cx="2433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095EADD8-2A45-E39C-76E2-670AE45E2AE7}"/>
                    </a:ext>
                  </a:extLst>
                </p14:cNvPr>
                <p14:cNvContentPartPr/>
                <p14:nvPr/>
              </p14:nvContentPartPr>
              <p14:xfrm>
                <a:off x="6658439" y="4475902"/>
                <a:ext cx="171360" cy="155160"/>
              </p14:xfrm>
            </p:contentPart>
          </mc:Choice>
          <mc:Fallback>
            <p:pic>
              <p:nvPicPr>
                <p:cNvPr id="23" name="Ink 22">
                  <a:extLst>
                    <a:ext uri="{FF2B5EF4-FFF2-40B4-BE49-F238E27FC236}">
                      <a16:creationId xmlns:a16="http://schemas.microsoft.com/office/drawing/2014/main" id="{095EADD8-2A45-E39C-76E2-670AE45E2AE7}"/>
                    </a:ext>
                  </a:extLst>
                </p:cNvPr>
                <p:cNvPicPr/>
                <p:nvPr/>
              </p:nvPicPr>
              <p:blipFill>
                <a:blip r:embed="rId41"/>
                <a:stretch>
                  <a:fillRect/>
                </a:stretch>
              </p:blipFill>
              <p:spPr>
                <a:xfrm>
                  <a:off x="6649439" y="4467262"/>
                  <a:ext cx="1890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E763EEAC-1C2C-B4A2-B2E5-3B30A25701E7}"/>
                    </a:ext>
                  </a:extLst>
                </p14:cNvPr>
                <p14:cNvContentPartPr/>
                <p14:nvPr/>
              </p14:nvContentPartPr>
              <p14:xfrm>
                <a:off x="6340199" y="4889182"/>
                <a:ext cx="31680" cy="239400"/>
              </p14:xfrm>
            </p:contentPart>
          </mc:Choice>
          <mc:Fallback>
            <p:pic>
              <p:nvPicPr>
                <p:cNvPr id="24" name="Ink 23">
                  <a:extLst>
                    <a:ext uri="{FF2B5EF4-FFF2-40B4-BE49-F238E27FC236}">
                      <a16:creationId xmlns:a16="http://schemas.microsoft.com/office/drawing/2014/main" id="{E763EEAC-1C2C-B4A2-B2E5-3B30A25701E7}"/>
                    </a:ext>
                  </a:extLst>
                </p:cNvPr>
                <p:cNvPicPr/>
                <p:nvPr/>
              </p:nvPicPr>
              <p:blipFill>
                <a:blip r:embed="rId43"/>
                <a:stretch>
                  <a:fillRect/>
                </a:stretch>
              </p:blipFill>
              <p:spPr>
                <a:xfrm>
                  <a:off x="6331559" y="4880542"/>
                  <a:ext cx="493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3D053336-16F7-1891-5D9E-DCD7ACD8442F}"/>
                    </a:ext>
                  </a:extLst>
                </p14:cNvPr>
                <p14:cNvContentPartPr/>
                <p14:nvPr/>
              </p14:nvContentPartPr>
              <p14:xfrm>
                <a:off x="6360359" y="4823662"/>
                <a:ext cx="118440" cy="136440"/>
              </p14:xfrm>
            </p:contentPart>
          </mc:Choice>
          <mc:Fallback>
            <p:pic>
              <p:nvPicPr>
                <p:cNvPr id="25" name="Ink 24">
                  <a:extLst>
                    <a:ext uri="{FF2B5EF4-FFF2-40B4-BE49-F238E27FC236}">
                      <a16:creationId xmlns:a16="http://schemas.microsoft.com/office/drawing/2014/main" id="{3D053336-16F7-1891-5D9E-DCD7ACD8442F}"/>
                    </a:ext>
                  </a:extLst>
                </p:cNvPr>
                <p:cNvPicPr/>
                <p:nvPr/>
              </p:nvPicPr>
              <p:blipFill>
                <a:blip r:embed="rId45"/>
                <a:stretch>
                  <a:fillRect/>
                </a:stretch>
              </p:blipFill>
              <p:spPr>
                <a:xfrm>
                  <a:off x="6351719" y="4815022"/>
                  <a:ext cx="1360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61005DBC-EB9E-1A85-AB96-2254906D9199}"/>
                    </a:ext>
                  </a:extLst>
                </p14:cNvPr>
                <p14:cNvContentPartPr/>
                <p14:nvPr/>
              </p14:nvContentPartPr>
              <p14:xfrm>
                <a:off x="6523439" y="4916182"/>
                <a:ext cx="146880" cy="140400"/>
              </p14:xfrm>
            </p:contentPart>
          </mc:Choice>
          <mc:Fallback>
            <p:pic>
              <p:nvPicPr>
                <p:cNvPr id="26" name="Ink 25">
                  <a:extLst>
                    <a:ext uri="{FF2B5EF4-FFF2-40B4-BE49-F238E27FC236}">
                      <a16:creationId xmlns:a16="http://schemas.microsoft.com/office/drawing/2014/main" id="{61005DBC-EB9E-1A85-AB96-2254906D9199}"/>
                    </a:ext>
                  </a:extLst>
                </p:cNvPr>
                <p:cNvPicPr/>
                <p:nvPr/>
              </p:nvPicPr>
              <p:blipFill>
                <a:blip r:embed="rId47"/>
                <a:stretch>
                  <a:fillRect/>
                </a:stretch>
              </p:blipFill>
              <p:spPr>
                <a:xfrm>
                  <a:off x="6514439" y="4907542"/>
                  <a:ext cx="164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C27657D8-BC5B-CB87-0B79-60CF0A7E6386}"/>
                    </a:ext>
                  </a:extLst>
                </p14:cNvPr>
                <p14:cNvContentPartPr/>
                <p14:nvPr/>
              </p14:nvContentPartPr>
              <p14:xfrm>
                <a:off x="6775079" y="4889182"/>
                <a:ext cx="111240" cy="191880"/>
              </p14:xfrm>
            </p:contentPart>
          </mc:Choice>
          <mc:Fallback>
            <p:pic>
              <p:nvPicPr>
                <p:cNvPr id="27" name="Ink 26">
                  <a:extLst>
                    <a:ext uri="{FF2B5EF4-FFF2-40B4-BE49-F238E27FC236}">
                      <a16:creationId xmlns:a16="http://schemas.microsoft.com/office/drawing/2014/main" id="{C27657D8-BC5B-CB87-0B79-60CF0A7E6386}"/>
                    </a:ext>
                  </a:extLst>
                </p:cNvPr>
                <p:cNvPicPr/>
                <p:nvPr/>
              </p:nvPicPr>
              <p:blipFill>
                <a:blip r:embed="rId49"/>
                <a:stretch>
                  <a:fillRect/>
                </a:stretch>
              </p:blipFill>
              <p:spPr>
                <a:xfrm>
                  <a:off x="6766079" y="4880182"/>
                  <a:ext cx="1288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84CCC147-FA75-BA9E-68F5-85493867BAA7}"/>
                    </a:ext>
                  </a:extLst>
                </p14:cNvPr>
                <p14:cNvContentPartPr/>
                <p14:nvPr/>
              </p14:nvContentPartPr>
              <p14:xfrm>
                <a:off x="6958679" y="4795582"/>
                <a:ext cx="130680" cy="246960"/>
              </p14:xfrm>
            </p:contentPart>
          </mc:Choice>
          <mc:Fallback>
            <p:pic>
              <p:nvPicPr>
                <p:cNvPr id="28" name="Ink 27">
                  <a:extLst>
                    <a:ext uri="{FF2B5EF4-FFF2-40B4-BE49-F238E27FC236}">
                      <a16:creationId xmlns:a16="http://schemas.microsoft.com/office/drawing/2014/main" id="{84CCC147-FA75-BA9E-68F5-85493867BAA7}"/>
                    </a:ext>
                  </a:extLst>
                </p:cNvPr>
                <p:cNvPicPr/>
                <p:nvPr/>
              </p:nvPicPr>
              <p:blipFill>
                <a:blip r:embed="rId51"/>
                <a:stretch>
                  <a:fillRect/>
                </a:stretch>
              </p:blipFill>
              <p:spPr>
                <a:xfrm>
                  <a:off x="6949679" y="4786942"/>
                  <a:ext cx="1483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1E1BAF86-A35A-FCFB-1AF2-E3AB2F66B30F}"/>
                    </a:ext>
                  </a:extLst>
                </p14:cNvPr>
                <p14:cNvContentPartPr/>
                <p14:nvPr/>
              </p14:nvContentPartPr>
              <p14:xfrm>
                <a:off x="7179359" y="4891702"/>
                <a:ext cx="108000" cy="157680"/>
              </p14:xfrm>
            </p:contentPart>
          </mc:Choice>
          <mc:Fallback>
            <p:pic>
              <p:nvPicPr>
                <p:cNvPr id="29" name="Ink 28">
                  <a:extLst>
                    <a:ext uri="{FF2B5EF4-FFF2-40B4-BE49-F238E27FC236}">
                      <a16:creationId xmlns:a16="http://schemas.microsoft.com/office/drawing/2014/main" id="{1E1BAF86-A35A-FCFB-1AF2-E3AB2F66B30F}"/>
                    </a:ext>
                  </a:extLst>
                </p:cNvPr>
                <p:cNvPicPr/>
                <p:nvPr/>
              </p:nvPicPr>
              <p:blipFill>
                <a:blip r:embed="rId53"/>
                <a:stretch>
                  <a:fillRect/>
                </a:stretch>
              </p:blipFill>
              <p:spPr>
                <a:xfrm>
                  <a:off x="7170359" y="4882702"/>
                  <a:ext cx="1256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8F2CD163-CCAA-2772-6D31-CE1E819197A8}"/>
                    </a:ext>
                  </a:extLst>
                </p14:cNvPr>
                <p14:cNvContentPartPr/>
                <p14:nvPr/>
              </p14:nvContentPartPr>
              <p14:xfrm>
                <a:off x="7382399" y="4898542"/>
                <a:ext cx="118440" cy="156960"/>
              </p14:xfrm>
            </p:contentPart>
          </mc:Choice>
          <mc:Fallback>
            <p:pic>
              <p:nvPicPr>
                <p:cNvPr id="30" name="Ink 29">
                  <a:extLst>
                    <a:ext uri="{FF2B5EF4-FFF2-40B4-BE49-F238E27FC236}">
                      <a16:creationId xmlns:a16="http://schemas.microsoft.com/office/drawing/2014/main" id="{8F2CD163-CCAA-2772-6D31-CE1E819197A8}"/>
                    </a:ext>
                  </a:extLst>
                </p:cNvPr>
                <p:cNvPicPr/>
                <p:nvPr/>
              </p:nvPicPr>
              <p:blipFill>
                <a:blip r:embed="rId55"/>
                <a:stretch>
                  <a:fillRect/>
                </a:stretch>
              </p:blipFill>
              <p:spPr>
                <a:xfrm>
                  <a:off x="7373399" y="4889542"/>
                  <a:ext cx="136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74BD4DBC-5EBD-E17D-815E-C3B41B13D234}"/>
                    </a:ext>
                  </a:extLst>
                </p14:cNvPr>
                <p14:cNvContentPartPr/>
                <p14:nvPr/>
              </p14:nvContentPartPr>
              <p14:xfrm>
                <a:off x="7540439" y="4781542"/>
                <a:ext cx="30600" cy="212400"/>
              </p14:xfrm>
            </p:contentPart>
          </mc:Choice>
          <mc:Fallback>
            <p:pic>
              <p:nvPicPr>
                <p:cNvPr id="31" name="Ink 30">
                  <a:extLst>
                    <a:ext uri="{FF2B5EF4-FFF2-40B4-BE49-F238E27FC236}">
                      <a16:creationId xmlns:a16="http://schemas.microsoft.com/office/drawing/2014/main" id="{74BD4DBC-5EBD-E17D-815E-C3B41B13D234}"/>
                    </a:ext>
                  </a:extLst>
                </p:cNvPr>
                <p:cNvPicPr/>
                <p:nvPr/>
              </p:nvPicPr>
              <p:blipFill>
                <a:blip r:embed="rId57"/>
                <a:stretch>
                  <a:fillRect/>
                </a:stretch>
              </p:blipFill>
              <p:spPr>
                <a:xfrm>
                  <a:off x="7531799" y="4772902"/>
                  <a:ext cx="482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0F444011-F3E2-BA91-F7C8-6E688BE8A55F}"/>
                    </a:ext>
                  </a:extLst>
                </p14:cNvPr>
                <p14:cNvContentPartPr/>
                <p14:nvPr/>
              </p14:nvContentPartPr>
              <p14:xfrm>
                <a:off x="7647719" y="4842742"/>
                <a:ext cx="84960" cy="147240"/>
              </p14:xfrm>
            </p:contentPart>
          </mc:Choice>
          <mc:Fallback>
            <p:pic>
              <p:nvPicPr>
                <p:cNvPr id="32" name="Ink 31">
                  <a:extLst>
                    <a:ext uri="{FF2B5EF4-FFF2-40B4-BE49-F238E27FC236}">
                      <a16:creationId xmlns:a16="http://schemas.microsoft.com/office/drawing/2014/main" id="{0F444011-F3E2-BA91-F7C8-6E688BE8A55F}"/>
                    </a:ext>
                  </a:extLst>
                </p:cNvPr>
                <p:cNvPicPr/>
                <p:nvPr/>
              </p:nvPicPr>
              <p:blipFill>
                <a:blip r:embed="rId59"/>
                <a:stretch>
                  <a:fillRect/>
                </a:stretch>
              </p:blipFill>
              <p:spPr>
                <a:xfrm>
                  <a:off x="7639079" y="4833742"/>
                  <a:ext cx="102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8975C986-0BA1-3C54-D50D-A01B69B7B36D}"/>
                    </a:ext>
                  </a:extLst>
                </p14:cNvPr>
                <p14:cNvContentPartPr/>
                <p14:nvPr/>
              </p14:nvContentPartPr>
              <p14:xfrm>
                <a:off x="4921439" y="3891262"/>
                <a:ext cx="99000" cy="120600"/>
              </p14:xfrm>
            </p:contentPart>
          </mc:Choice>
          <mc:Fallback>
            <p:pic>
              <p:nvPicPr>
                <p:cNvPr id="34" name="Ink 33">
                  <a:extLst>
                    <a:ext uri="{FF2B5EF4-FFF2-40B4-BE49-F238E27FC236}">
                      <a16:creationId xmlns:a16="http://schemas.microsoft.com/office/drawing/2014/main" id="{8975C986-0BA1-3C54-D50D-A01B69B7B36D}"/>
                    </a:ext>
                  </a:extLst>
                </p:cNvPr>
                <p:cNvPicPr/>
                <p:nvPr/>
              </p:nvPicPr>
              <p:blipFill>
                <a:blip r:embed="rId61"/>
                <a:stretch>
                  <a:fillRect/>
                </a:stretch>
              </p:blipFill>
              <p:spPr>
                <a:xfrm>
                  <a:off x="4912799" y="3882262"/>
                  <a:ext cx="1166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0ECF8845-4B4E-13BC-8CE7-6E9912A35F0B}"/>
                    </a:ext>
                  </a:extLst>
                </p14:cNvPr>
                <p14:cNvContentPartPr/>
                <p14:nvPr/>
              </p14:nvContentPartPr>
              <p14:xfrm>
                <a:off x="4989839" y="3897742"/>
                <a:ext cx="129960" cy="128160"/>
              </p14:xfrm>
            </p:contentPart>
          </mc:Choice>
          <mc:Fallback>
            <p:pic>
              <p:nvPicPr>
                <p:cNvPr id="35" name="Ink 34">
                  <a:extLst>
                    <a:ext uri="{FF2B5EF4-FFF2-40B4-BE49-F238E27FC236}">
                      <a16:creationId xmlns:a16="http://schemas.microsoft.com/office/drawing/2014/main" id="{0ECF8845-4B4E-13BC-8CE7-6E9912A35F0B}"/>
                    </a:ext>
                  </a:extLst>
                </p:cNvPr>
                <p:cNvPicPr/>
                <p:nvPr/>
              </p:nvPicPr>
              <p:blipFill>
                <a:blip r:embed="rId63"/>
                <a:stretch>
                  <a:fillRect/>
                </a:stretch>
              </p:blipFill>
              <p:spPr>
                <a:xfrm>
                  <a:off x="4981199" y="3889102"/>
                  <a:ext cx="1476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7C52035C-974E-6417-DDB7-44950C09E3CB}"/>
                    </a:ext>
                  </a:extLst>
                </p14:cNvPr>
                <p14:cNvContentPartPr/>
                <p14:nvPr/>
              </p14:nvContentPartPr>
              <p14:xfrm>
                <a:off x="4755839" y="595102"/>
                <a:ext cx="371880" cy="29880"/>
              </p14:xfrm>
            </p:contentPart>
          </mc:Choice>
          <mc:Fallback>
            <p:pic>
              <p:nvPicPr>
                <p:cNvPr id="37" name="Ink 36">
                  <a:extLst>
                    <a:ext uri="{FF2B5EF4-FFF2-40B4-BE49-F238E27FC236}">
                      <a16:creationId xmlns:a16="http://schemas.microsoft.com/office/drawing/2014/main" id="{7C52035C-974E-6417-DDB7-44950C09E3CB}"/>
                    </a:ext>
                  </a:extLst>
                </p:cNvPr>
                <p:cNvPicPr/>
                <p:nvPr/>
              </p:nvPicPr>
              <p:blipFill>
                <a:blip r:embed="rId65"/>
                <a:stretch>
                  <a:fillRect/>
                </a:stretch>
              </p:blipFill>
              <p:spPr>
                <a:xfrm>
                  <a:off x="4747199" y="586462"/>
                  <a:ext cx="389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8C6DA61E-DD0D-93E1-413D-FCD4F2FEFF1F}"/>
                    </a:ext>
                  </a:extLst>
                </p14:cNvPr>
                <p14:cNvContentPartPr/>
                <p14:nvPr/>
              </p14:nvContentPartPr>
              <p14:xfrm>
                <a:off x="4823519" y="772582"/>
                <a:ext cx="275400" cy="41400"/>
              </p14:xfrm>
            </p:contentPart>
          </mc:Choice>
          <mc:Fallback>
            <p:pic>
              <p:nvPicPr>
                <p:cNvPr id="38" name="Ink 37">
                  <a:extLst>
                    <a:ext uri="{FF2B5EF4-FFF2-40B4-BE49-F238E27FC236}">
                      <a16:creationId xmlns:a16="http://schemas.microsoft.com/office/drawing/2014/main" id="{8C6DA61E-DD0D-93E1-413D-FCD4F2FEFF1F}"/>
                    </a:ext>
                  </a:extLst>
                </p:cNvPr>
                <p:cNvPicPr/>
                <p:nvPr/>
              </p:nvPicPr>
              <p:blipFill>
                <a:blip r:embed="rId67"/>
                <a:stretch>
                  <a:fillRect/>
                </a:stretch>
              </p:blipFill>
              <p:spPr>
                <a:xfrm>
                  <a:off x="4814519" y="763582"/>
                  <a:ext cx="293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CBB8FD04-680F-BCA7-74AB-139D372A3034}"/>
                    </a:ext>
                  </a:extLst>
                </p14:cNvPr>
                <p14:cNvContentPartPr/>
                <p14:nvPr/>
              </p14:nvContentPartPr>
              <p14:xfrm>
                <a:off x="4798679" y="972022"/>
                <a:ext cx="218880" cy="32760"/>
              </p14:xfrm>
            </p:contentPart>
          </mc:Choice>
          <mc:Fallback>
            <p:pic>
              <p:nvPicPr>
                <p:cNvPr id="39" name="Ink 38">
                  <a:extLst>
                    <a:ext uri="{FF2B5EF4-FFF2-40B4-BE49-F238E27FC236}">
                      <a16:creationId xmlns:a16="http://schemas.microsoft.com/office/drawing/2014/main" id="{CBB8FD04-680F-BCA7-74AB-139D372A3034}"/>
                    </a:ext>
                  </a:extLst>
                </p:cNvPr>
                <p:cNvPicPr/>
                <p:nvPr/>
              </p:nvPicPr>
              <p:blipFill>
                <a:blip r:embed="rId69"/>
                <a:stretch>
                  <a:fillRect/>
                </a:stretch>
              </p:blipFill>
              <p:spPr>
                <a:xfrm>
                  <a:off x="4790039" y="963022"/>
                  <a:ext cx="2365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4E3BC50D-5774-E594-AD4B-BC22C1EC709B}"/>
                    </a:ext>
                  </a:extLst>
                </p14:cNvPr>
                <p14:cNvContentPartPr/>
                <p14:nvPr/>
              </p14:nvContentPartPr>
              <p14:xfrm>
                <a:off x="4878599" y="1092982"/>
                <a:ext cx="119880" cy="11880"/>
              </p14:xfrm>
            </p:contentPart>
          </mc:Choice>
          <mc:Fallback>
            <p:pic>
              <p:nvPicPr>
                <p:cNvPr id="40" name="Ink 39">
                  <a:extLst>
                    <a:ext uri="{FF2B5EF4-FFF2-40B4-BE49-F238E27FC236}">
                      <a16:creationId xmlns:a16="http://schemas.microsoft.com/office/drawing/2014/main" id="{4E3BC50D-5774-E594-AD4B-BC22C1EC709B}"/>
                    </a:ext>
                  </a:extLst>
                </p:cNvPr>
                <p:cNvPicPr/>
                <p:nvPr/>
              </p:nvPicPr>
              <p:blipFill>
                <a:blip r:embed="rId71"/>
                <a:stretch>
                  <a:fillRect/>
                </a:stretch>
              </p:blipFill>
              <p:spPr>
                <a:xfrm>
                  <a:off x="4869959" y="1083982"/>
                  <a:ext cx="137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A46439D9-AC74-868D-2A5B-B176C3EF573E}"/>
                    </a:ext>
                  </a:extLst>
                </p14:cNvPr>
                <p14:cNvContentPartPr/>
                <p14:nvPr/>
              </p14:nvContentPartPr>
              <p14:xfrm>
                <a:off x="5962199" y="1085422"/>
                <a:ext cx="414360" cy="479520"/>
              </p14:xfrm>
            </p:contentPart>
          </mc:Choice>
          <mc:Fallback>
            <p:pic>
              <p:nvPicPr>
                <p:cNvPr id="42" name="Ink 41">
                  <a:extLst>
                    <a:ext uri="{FF2B5EF4-FFF2-40B4-BE49-F238E27FC236}">
                      <a16:creationId xmlns:a16="http://schemas.microsoft.com/office/drawing/2014/main" id="{A46439D9-AC74-868D-2A5B-B176C3EF573E}"/>
                    </a:ext>
                  </a:extLst>
                </p:cNvPr>
                <p:cNvPicPr/>
                <p:nvPr/>
              </p:nvPicPr>
              <p:blipFill>
                <a:blip r:embed="rId73"/>
                <a:stretch>
                  <a:fillRect/>
                </a:stretch>
              </p:blipFill>
              <p:spPr>
                <a:xfrm>
                  <a:off x="5953559" y="1076782"/>
                  <a:ext cx="43200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3997EABD-A93D-A8A3-7B47-74EB348273CD}"/>
                    </a:ext>
                  </a:extLst>
                </p14:cNvPr>
                <p14:cNvContentPartPr/>
                <p14:nvPr/>
              </p14:nvContentPartPr>
              <p14:xfrm>
                <a:off x="6155159" y="1243102"/>
                <a:ext cx="125280" cy="172800"/>
              </p14:xfrm>
            </p:contentPart>
          </mc:Choice>
          <mc:Fallback>
            <p:pic>
              <p:nvPicPr>
                <p:cNvPr id="43" name="Ink 42">
                  <a:extLst>
                    <a:ext uri="{FF2B5EF4-FFF2-40B4-BE49-F238E27FC236}">
                      <a16:creationId xmlns:a16="http://schemas.microsoft.com/office/drawing/2014/main" id="{3997EABD-A93D-A8A3-7B47-74EB348273CD}"/>
                    </a:ext>
                  </a:extLst>
                </p:cNvPr>
                <p:cNvPicPr/>
                <p:nvPr/>
              </p:nvPicPr>
              <p:blipFill>
                <a:blip r:embed="rId75"/>
                <a:stretch>
                  <a:fillRect/>
                </a:stretch>
              </p:blipFill>
              <p:spPr>
                <a:xfrm>
                  <a:off x="6146159" y="1234462"/>
                  <a:ext cx="142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04D8615E-57AE-0560-82A2-E3E5AE9E2DF7}"/>
                    </a:ext>
                  </a:extLst>
                </p14:cNvPr>
                <p14:cNvContentPartPr/>
                <p14:nvPr/>
              </p14:nvContentPartPr>
              <p14:xfrm>
                <a:off x="9462839" y="694102"/>
                <a:ext cx="100080" cy="411120"/>
              </p14:xfrm>
            </p:contentPart>
          </mc:Choice>
          <mc:Fallback>
            <p:pic>
              <p:nvPicPr>
                <p:cNvPr id="45" name="Ink 44">
                  <a:extLst>
                    <a:ext uri="{FF2B5EF4-FFF2-40B4-BE49-F238E27FC236}">
                      <a16:creationId xmlns:a16="http://schemas.microsoft.com/office/drawing/2014/main" id="{04D8615E-57AE-0560-82A2-E3E5AE9E2DF7}"/>
                    </a:ext>
                  </a:extLst>
                </p:cNvPr>
                <p:cNvPicPr/>
                <p:nvPr/>
              </p:nvPicPr>
              <p:blipFill>
                <a:blip r:embed="rId77"/>
                <a:stretch>
                  <a:fillRect/>
                </a:stretch>
              </p:blipFill>
              <p:spPr>
                <a:xfrm>
                  <a:off x="9454199" y="685462"/>
                  <a:ext cx="1177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79A0189C-0D17-5156-2AB6-AC2FBF549C7F}"/>
                    </a:ext>
                  </a:extLst>
                </p14:cNvPr>
                <p14:cNvContentPartPr/>
                <p14:nvPr/>
              </p14:nvContentPartPr>
              <p14:xfrm>
                <a:off x="9499919" y="699502"/>
                <a:ext cx="462960" cy="344880"/>
              </p14:xfrm>
            </p:contentPart>
          </mc:Choice>
          <mc:Fallback>
            <p:pic>
              <p:nvPicPr>
                <p:cNvPr id="46" name="Ink 45">
                  <a:extLst>
                    <a:ext uri="{FF2B5EF4-FFF2-40B4-BE49-F238E27FC236}">
                      <a16:creationId xmlns:a16="http://schemas.microsoft.com/office/drawing/2014/main" id="{79A0189C-0D17-5156-2AB6-AC2FBF549C7F}"/>
                    </a:ext>
                  </a:extLst>
                </p:cNvPr>
                <p:cNvPicPr/>
                <p:nvPr/>
              </p:nvPicPr>
              <p:blipFill>
                <a:blip r:embed="rId79"/>
                <a:stretch>
                  <a:fillRect/>
                </a:stretch>
              </p:blipFill>
              <p:spPr>
                <a:xfrm>
                  <a:off x="9490919" y="690502"/>
                  <a:ext cx="4806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750C4280-B945-EFB0-A000-1056103EF3FD}"/>
                    </a:ext>
                  </a:extLst>
                </p14:cNvPr>
                <p14:cNvContentPartPr/>
                <p14:nvPr/>
              </p14:nvContentPartPr>
              <p14:xfrm>
                <a:off x="9266279" y="681142"/>
                <a:ext cx="851400" cy="609480"/>
              </p14:xfrm>
            </p:contentPart>
          </mc:Choice>
          <mc:Fallback>
            <p:pic>
              <p:nvPicPr>
                <p:cNvPr id="47" name="Ink 46">
                  <a:extLst>
                    <a:ext uri="{FF2B5EF4-FFF2-40B4-BE49-F238E27FC236}">
                      <a16:creationId xmlns:a16="http://schemas.microsoft.com/office/drawing/2014/main" id="{750C4280-B945-EFB0-A000-1056103EF3FD}"/>
                    </a:ext>
                  </a:extLst>
                </p:cNvPr>
                <p:cNvPicPr/>
                <p:nvPr/>
              </p:nvPicPr>
              <p:blipFill>
                <a:blip r:embed="rId81"/>
                <a:stretch>
                  <a:fillRect/>
                </a:stretch>
              </p:blipFill>
              <p:spPr>
                <a:xfrm>
                  <a:off x="9257639" y="672502"/>
                  <a:ext cx="86904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9C3828F1-217C-420F-0DE8-B1D27775C92F}"/>
                    </a:ext>
                  </a:extLst>
                </p14:cNvPr>
                <p14:cNvContentPartPr/>
                <p14:nvPr/>
              </p14:nvContentPartPr>
              <p14:xfrm>
                <a:off x="9149999" y="447142"/>
                <a:ext cx="1240560" cy="694440"/>
              </p14:xfrm>
            </p:contentPart>
          </mc:Choice>
          <mc:Fallback>
            <p:pic>
              <p:nvPicPr>
                <p:cNvPr id="48" name="Ink 47">
                  <a:extLst>
                    <a:ext uri="{FF2B5EF4-FFF2-40B4-BE49-F238E27FC236}">
                      <a16:creationId xmlns:a16="http://schemas.microsoft.com/office/drawing/2014/main" id="{9C3828F1-217C-420F-0DE8-B1D27775C92F}"/>
                    </a:ext>
                  </a:extLst>
                </p:cNvPr>
                <p:cNvPicPr/>
                <p:nvPr/>
              </p:nvPicPr>
              <p:blipFill>
                <a:blip r:embed="rId83"/>
                <a:stretch>
                  <a:fillRect/>
                </a:stretch>
              </p:blipFill>
              <p:spPr>
                <a:xfrm>
                  <a:off x="9140999" y="438142"/>
                  <a:ext cx="125820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B2ADAB7A-23FD-1332-F03B-13A743F90A86}"/>
                    </a:ext>
                  </a:extLst>
                </p14:cNvPr>
                <p14:cNvContentPartPr/>
                <p14:nvPr/>
              </p14:nvContentPartPr>
              <p14:xfrm>
                <a:off x="8743919" y="1433902"/>
                <a:ext cx="161280" cy="321480"/>
              </p14:xfrm>
            </p:contentPart>
          </mc:Choice>
          <mc:Fallback>
            <p:pic>
              <p:nvPicPr>
                <p:cNvPr id="50" name="Ink 49">
                  <a:extLst>
                    <a:ext uri="{FF2B5EF4-FFF2-40B4-BE49-F238E27FC236}">
                      <a16:creationId xmlns:a16="http://schemas.microsoft.com/office/drawing/2014/main" id="{B2ADAB7A-23FD-1332-F03B-13A743F90A86}"/>
                    </a:ext>
                  </a:extLst>
                </p:cNvPr>
                <p:cNvPicPr/>
                <p:nvPr/>
              </p:nvPicPr>
              <p:blipFill>
                <a:blip r:embed="rId85"/>
                <a:stretch>
                  <a:fillRect/>
                </a:stretch>
              </p:blipFill>
              <p:spPr>
                <a:xfrm>
                  <a:off x="8735279" y="1424902"/>
                  <a:ext cx="1789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B0C14B3A-2FD4-8ADF-852D-6B59E93BF875}"/>
                    </a:ext>
                  </a:extLst>
                </p14:cNvPr>
                <p14:cNvContentPartPr/>
                <p14:nvPr/>
              </p14:nvContentPartPr>
              <p14:xfrm>
                <a:off x="9029399" y="1535062"/>
                <a:ext cx="41040" cy="29880"/>
              </p14:xfrm>
            </p:contentPart>
          </mc:Choice>
          <mc:Fallback>
            <p:pic>
              <p:nvPicPr>
                <p:cNvPr id="51" name="Ink 50">
                  <a:extLst>
                    <a:ext uri="{FF2B5EF4-FFF2-40B4-BE49-F238E27FC236}">
                      <a16:creationId xmlns:a16="http://schemas.microsoft.com/office/drawing/2014/main" id="{B0C14B3A-2FD4-8ADF-852D-6B59E93BF875}"/>
                    </a:ext>
                  </a:extLst>
                </p:cNvPr>
                <p:cNvPicPr/>
                <p:nvPr/>
              </p:nvPicPr>
              <p:blipFill>
                <a:blip r:embed="rId87"/>
                <a:stretch>
                  <a:fillRect/>
                </a:stretch>
              </p:blipFill>
              <p:spPr>
                <a:xfrm>
                  <a:off x="9020759" y="1526422"/>
                  <a:ext cx="58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87A8370F-965F-B3A0-2CDF-0AE3CC8E64A5}"/>
                    </a:ext>
                  </a:extLst>
                </p14:cNvPr>
                <p14:cNvContentPartPr/>
                <p14:nvPr/>
              </p14:nvContentPartPr>
              <p14:xfrm>
                <a:off x="9119039" y="1638382"/>
                <a:ext cx="14040" cy="28080"/>
              </p14:xfrm>
            </p:contentPart>
          </mc:Choice>
          <mc:Fallback>
            <p:pic>
              <p:nvPicPr>
                <p:cNvPr id="52" name="Ink 51">
                  <a:extLst>
                    <a:ext uri="{FF2B5EF4-FFF2-40B4-BE49-F238E27FC236}">
                      <a16:creationId xmlns:a16="http://schemas.microsoft.com/office/drawing/2014/main" id="{87A8370F-965F-B3A0-2CDF-0AE3CC8E64A5}"/>
                    </a:ext>
                  </a:extLst>
                </p:cNvPr>
                <p:cNvPicPr/>
                <p:nvPr/>
              </p:nvPicPr>
              <p:blipFill>
                <a:blip r:embed="rId89"/>
                <a:stretch>
                  <a:fillRect/>
                </a:stretch>
              </p:blipFill>
              <p:spPr>
                <a:xfrm>
                  <a:off x="9110039" y="1629742"/>
                  <a:ext cx="316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235AB9BF-9F68-1A10-E529-733288FC7AFB}"/>
                    </a:ext>
                  </a:extLst>
                </p14:cNvPr>
                <p14:cNvContentPartPr/>
                <p14:nvPr/>
              </p14:nvContentPartPr>
              <p14:xfrm>
                <a:off x="9265919" y="1509142"/>
                <a:ext cx="155160" cy="184680"/>
              </p14:xfrm>
            </p:contentPart>
          </mc:Choice>
          <mc:Fallback>
            <p:pic>
              <p:nvPicPr>
                <p:cNvPr id="53" name="Ink 52">
                  <a:extLst>
                    <a:ext uri="{FF2B5EF4-FFF2-40B4-BE49-F238E27FC236}">
                      <a16:creationId xmlns:a16="http://schemas.microsoft.com/office/drawing/2014/main" id="{235AB9BF-9F68-1A10-E529-733288FC7AFB}"/>
                    </a:ext>
                  </a:extLst>
                </p:cNvPr>
                <p:cNvPicPr/>
                <p:nvPr/>
              </p:nvPicPr>
              <p:blipFill>
                <a:blip r:embed="rId91"/>
                <a:stretch>
                  <a:fillRect/>
                </a:stretch>
              </p:blipFill>
              <p:spPr>
                <a:xfrm>
                  <a:off x="9256919" y="1500142"/>
                  <a:ext cx="1728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9B667153-FC4B-4AED-5677-66D27338C006}"/>
                    </a:ext>
                  </a:extLst>
                </p14:cNvPr>
                <p14:cNvContentPartPr/>
                <p14:nvPr/>
              </p14:nvContentPartPr>
              <p14:xfrm>
                <a:off x="9538799" y="1484662"/>
                <a:ext cx="170280" cy="178560"/>
              </p14:xfrm>
            </p:contentPart>
          </mc:Choice>
          <mc:Fallback>
            <p:pic>
              <p:nvPicPr>
                <p:cNvPr id="54" name="Ink 53">
                  <a:extLst>
                    <a:ext uri="{FF2B5EF4-FFF2-40B4-BE49-F238E27FC236}">
                      <a16:creationId xmlns:a16="http://schemas.microsoft.com/office/drawing/2014/main" id="{9B667153-FC4B-4AED-5677-66D27338C006}"/>
                    </a:ext>
                  </a:extLst>
                </p:cNvPr>
                <p:cNvPicPr/>
                <p:nvPr/>
              </p:nvPicPr>
              <p:blipFill>
                <a:blip r:embed="rId93"/>
                <a:stretch>
                  <a:fillRect/>
                </a:stretch>
              </p:blipFill>
              <p:spPr>
                <a:xfrm>
                  <a:off x="9529799" y="1476022"/>
                  <a:ext cx="187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673B3394-5BE8-EE7E-EED0-C0E1A9CC09E8}"/>
                    </a:ext>
                  </a:extLst>
                </p14:cNvPr>
                <p14:cNvContentPartPr/>
                <p14:nvPr/>
              </p14:nvContentPartPr>
              <p14:xfrm>
                <a:off x="9884039" y="1461982"/>
                <a:ext cx="5400" cy="17280"/>
              </p14:xfrm>
            </p:contentPart>
          </mc:Choice>
          <mc:Fallback>
            <p:pic>
              <p:nvPicPr>
                <p:cNvPr id="55" name="Ink 54">
                  <a:extLst>
                    <a:ext uri="{FF2B5EF4-FFF2-40B4-BE49-F238E27FC236}">
                      <a16:creationId xmlns:a16="http://schemas.microsoft.com/office/drawing/2014/main" id="{673B3394-5BE8-EE7E-EED0-C0E1A9CC09E8}"/>
                    </a:ext>
                  </a:extLst>
                </p:cNvPr>
                <p:cNvPicPr/>
                <p:nvPr/>
              </p:nvPicPr>
              <p:blipFill>
                <a:blip r:embed="rId95"/>
                <a:stretch>
                  <a:fillRect/>
                </a:stretch>
              </p:blipFill>
              <p:spPr>
                <a:xfrm>
                  <a:off x="9875039" y="1453342"/>
                  <a:ext cx="230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4BC81E5-008A-3D2C-6E2A-636BBF0D0C75}"/>
                    </a:ext>
                  </a:extLst>
                </p14:cNvPr>
                <p14:cNvContentPartPr/>
                <p14:nvPr/>
              </p14:nvContentPartPr>
              <p14:xfrm>
                <a:off x="9918599" y="1601302"/>
                <a:ext cx="21960" cy="31320"/>
              </p14:xfrm>
            </p:contentPart>
          </mc:Choice>
          <mc:Fallback>
            <p:pic>
              <p:nvPicPr>
                <p:cNvPr id="56" name="Ink 55">
                  <a:extLst>
                    <a:ext uri="{FF2B5EF4-FFF2-40B4-BE49-F238E27FC236}">
                      <a16:creationId xmlns:a16="http://schemas.microsoft.com/office/drawing/2014/main" id="{B4BC81E5-008A-3D2C-6E2A-636BBF0D0C75}"/>
                    </a:ext>
                  </a:extLst>
                </p:cNvPr>
                <p:cNvPicPr/>
                <p:nvPr/>
              </p:nvPicPr>
              <p:blipFill>
                <a:blip r:embed="rId97"/>
                <a:stretch>
                  <a:fillRect/>
                </a:stretch>
              </p:blipFill>
              <p:spPr>
                <a:xfrm>
                  <a:off x="9909599" y="1592662"/>
                  <a:ext cx="396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8D94B640-C0C2-FFC3-692F-963F9F6CE008}"/>
                    </a:ext>
                  </a:extLst>
                </p14:cNvPr>
                <p14:cNvContentPartPr/>
                <p14:nvPr/>
              </p14:nvContentPartPr>
              <p14:xfrm>
                <a:off x="10088519" y="1408702"/>
                <a:ext cx="141480" cy="198720"/>
              </p14:xfrm>
            </p:contentPart>
          </mc:Choice>
          <mc:Fallback>
            <p:pic>
              <p:nvPicPr>
                <p:cNvPr id="57" name="Ink 56">
                  <a:extLst>
                    <a:ext uri="{FF2B5EF4-FFF2-40B4-BE49-F238E27FC236}">
                      <a16:creationId xmlns:a16="http://schemas.microsoft.com/office/drawing/2014/main" id="{8D94B640-C0C2-FFC3-692F-963F9F6CE008}"/>
                    </a:ext>
                  </a:extLst>
                </p:cNvPr>
                <p:cNvPicPr/>
                <p:nvPr/>
              </p:nvPicPr>
              <p:blipFill>
                <a:blip r:embed="rId99"/>
                <a:stretch>
                  <a:fillRect/>
                </a:stretch>
              </p:blipFill>
              <p:spPr>
                <a:xfrm>
                  <a:off x="10079519" y="1400062"/>
                  <a:ext cx="159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F1609A4B-12F2-CF65-4850-CD492E3DAAB0}"/>
                    </a:ext>
                  </a:extLst>
                </p14:cNvPr>
                <p14:cNvContentPartPr/>
                <p14:nvPr/>
              </p14:nvContentPartPr>
              <p14:xfrm>
                <a:off x="10450319" y="1345702"/>
                <a:ext cx="171720" cy="233640"/>
              </p14:xfrm>
            </p:contentPart>
          </mc:Choice>
          <mc:Fallback>
            <p:pic>
              <p:nvPicPr>
                <p:cNvPr id="58" name="Ink 57">
                  <a:extLst>
                    <a:ext uri="{FF2B5EF4-FFF2-40B4-BE49-F238E27FC236}">
                      <a16:creationId xmlns:a16="http://schemas.microsoft.com/office/drawing/2014/main" id="{F1609A4B-12F2-CF65-4850-CD492E3DAAB0}"/>
                    </a:ext>
                  </a:extLst>
                </p:cNvPr>
                <p:cNvPicPr/>
                <p:nvPr/>
              </p:nvPicPr>
              <p:blipFill>
                <a:blip r:embed="rId101"/>
                <a:stretch>
                  <a:fillRect/>
                </a:stretch>
              </p:blipFill>
              <p:spPr>
                <a:xfrm>
                  <a:off x="10441319" y="1336702"/>
                  <a:ext cx="189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A80DA173-5449-63D3-7098-11A94D17B2CB}"/>
                    </a:ext>
                  </a:extLst>
                </p14:cNvPr>
                <p14:cNvContentPartPr/>
                <p14:nvPr/>
              </p14:nvContentPartPr>
              <p14:xfrm>
                <a:off x="8886119" y="1731622"/>
                <a:ext cx="164160" cy="99360"/>
              </p14:xfrm>
            </p:contentPart>
          </mc:Choice>
          <mc:Fallback>
            <p:pic>
              <p:nvPicPr>
                <p:cNvPr id="59" name="Ink 58">
                  <a:extLst>
                    <a:ext uri="{FF2B5EF4-FFF2-40B4-BE49-F238E27FC236}">
                      <a16:creationId xmlns:a16="http://schemas.microsoft.com/office/drawing/2014/main" id="{A80DA173-5449-63D3-7098-11A94D17B2CB}"/>
                    </a:ext>
                  </a:extLst>
                </p:cNvPr>
                <p:cNvPicPr/>
                <p:nvPr/>
              </p:nvPicPr>
              <p:blipFill>
                <a:blip r:embed="rId103"/>
                <a:stretch>
                  <a:fillRect/>
                </a:stretch>
              </p:blipFill>
              <p:spPr>
                <a:xfrm>
                  <a:off x="8877479" y="1722982"/>
                  <a:ext cx="181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F3E9329D-F3EE-67E4-6824-A107BF51C2B2}"/>
                    </a:ext>
                  </a:extLst>
                </p14:cNvPr>
                <p14:cNvContentPartPr/>
                <p14:nvPr/>
              </p14:nvContentPartPr>
              <p14:xfrm>
                <a:off x="8174399" y="2014222"/>
                <a:ext cx="3238200" cy="151920"/>
              </p14:xfrm>
            </p:contentPart>
          </mc:Choice>
          <mc:Fallback>
            <p:pic>
              <p:nvPicPr>
                <p:cNvPr id="60" name="Ink 59">
                  <a:extLst>
                    <a:ext uri="{FF2B5EF4-FFF2-40B4-BE49-F238E27FC236}">
                      <a16:creationId xmlns:a16="http://schemas.microsoft.com/office/drawing/2014/main" id="{F3E9329D-F3EE-67E4-6824-A107BF51C2B2}"/>
                    </a:ext>
                  </a:extLst>
                </p:cNvPr>
                <p:cNvPicPr/>
                <p:nvPr/>
              </p:nvPicPr>
              <p:blipFill>
                <a:blip r:embed="rId105"/>
                <a:stretch>
                  <a:fillRect/>
                </a:stretch>
              </p:blipFill>
              <p:spPr>
                <a:xfrm>
                  <a:off x="8165399" y="2005222"/>
                  <a:ext cx="32558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F5803334-A204-915B-E62C-DAC8612851EF}"/>
                    </a:ext>
                  </a:extLst>
                </p14:cNvPr>
                <p14:cNvContentPartPr/>
                <p14:nvPr/>
              </p14:nvContentPartPr>
              <p14:xfrm>
                <a:off x="8248919" y="2086582"/>
                <a:ext cx="51120" cy="206640"/>
              </p14:xfrm>
            </p:contentPart>
          </mc:Choice>
          <mc:Fallback>
            <p:pic>
              <p:nvPicPr>
                <p:cNvPr id="61" name="Ink 60">
                  <a:extLst>
                    <a:ext uri="{FF2B5EF4-FFF2-40B4-BE49-F238E27FC236}">
                      <a16:creationId xmlns:a16="http://schemas.microsoft.com/office/drawing/2014/main" id="{F5803334-A204-915B-E62C-DAC8612851EF}"/>
                    </a:ext>
                  </a:extLst>
                </p:cNvPr>
                <p:cNvPicPr/>
                <p:nvPr/>
              </p:nvPicPr>
              <p:blipFill>
                <a:blip r:embed="rId107"/>
                <a:stretch>
                  <a:fillRect/>
                </a:stretch>
              </p:blipFill>
              <p:spPr>
                <a:xfrm>
                  <a:off x="8240279" y="2077582"/>
                  <a:ext cx="687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21726CD1-DCB6-7F6E-B120-B6382D3712E2}"/>
                    </a:ext>
                  </a:extLst>
                </p14:cNvPr>
                <p14:cNvContentPartPr/>
                <p14:nvPr/>
              </p14:nvContentPartPr>
              <p14:xfrm>
                <a:off x="8795399" y="2104942"/>
                <a:ext cx="29880" cy="117720"/>
              </p14:xfrm>
            </p:contentPart>
          </mc:Choice>
          <mc:Fallback>
            <p:pic>
              <p:nvPicPr>
                <p:cNvPr id="62" name="Ink 61">
                  <a:extLst>
                    <a:ext uri="{FF2B5EF4-FFF2-40B4-BE49-F238E27FC236}">
                      <a16:creationId xmlns:a16="http://schemas.microsoft.com/office/drawing/2014/main" id="{21726CD1-DCB6-7F6E-B120-B6382D3712E2}"/>
                    </a:ext>
                  </a:extLst>
                </p:cNvPr>
                <p:cNvPicPr/>
                <p:nvPr/>
              </p:nvPicPr>
              <p:blipFill>
                <a:blip r:embed="rId109"/>
                <a:stretch>
                  <a:fillRect/>
                </a:stretch>
              </p:blipFill>
              <p:spPr>
                <a:xfrm>
                  <a:off x="8786399" y="2095942"/>
                  <a:ext cx="475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B027DFFA-5825-4A6B-3F53-B0FAC1F10BCE}"/>
                    </a:ext>
                  </a:extLst>
                </p14:cNvPr>
                <p14:cNvContentPartPr/>
                <p14:nvPr/>
              </p14:nvContentPartPr>
              <p14:xfrm>
                <a:off x="8439359" y="2338582"/>
                <a:ext cx="195120" cy="189720"/>
              </p14:xfrm>
            </p:contentPart>
          </mc:Choice>
          <mc:Fallback>
            <p:pic>
              <p:nvPicPr>
                <p:cNvPr id="63" name="Ink 62">
                  <a:extLst>
                    <a:ext uri="{FF2B5EF4-FFF2-40B4-BE49-F238E27FC236}">
                      <a16:creationId xmlns:a16="http://schemas.microsoft.com/office/drawing/2014/main" id="{B027DFFA-5825-4A6B-3F53-B0FAC1F10BCE}"/>
                    </a:ext>
                  </a:extLst>
                </p:cNvPr>
                <p:cNvPicPr/>
                <p:nvPr/>
              </p:nvPicPr>
              <p:blipFill>
                <a:blip r:embed="rId111"/>
                <a:stretch>
                  <a:fillRect/>
                </a:stretch>
              </p:blipFill>
              <p:spPr>
                <a:xfrm>
                  <a:off x="8430359" y="2329582"/>
                  <a:ext cx="2127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2FD13D11-A590-5811-7557-354DE193D16D}"/>
                    </a:ext>
                  </a:extLst>
                </p14:cNvPr>
                <p14:cNvContentPartPr/>
                <p14:nvPr/>
              </p14:nvContentPartPr>
              <p14:xfrm>
                <a:off x="8634479" y="2394742"/>
                <a:ext cx="135360" cy="76320"/>
              </p14:xfrm>
            </p:contentPart>
          </mc:Choice>
          <mc:Fallback>
            <p:pic>
              <p:nvPicPr>
                <p:cNvPr id="64" name="Ink 63">
                  <a:extLst>
                    <a:ext uri="{FF2B5EF4-FFF2-40B4-BE49-F238E27FC236}">
                      <a16:creationId xmlns:a16="http://schemas.microsoft.com/office/drawing/2014/main" id="{2FD13D11-A590-5811-7557-354DE193D16D}"/>
                    </a:ext>
                  </a:extLst>
                </p:cNvPr>
                <p:cNvPicPr/>
                <p:nvPr/>
              </p:nvPicPr>
              <p:blipFill>
                <a:blip r:embed="rId113"/>
                <a:stretch>
                  <a:fillRect/>
                </a:stretch>
              </p:blipFill>
              <p:spPr>
                <a:xfrm>
                  <a:off x="8625479" y="2385742"/>
                  <a:ext cx="1530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A4A6A049-A59D-34E9-002A-4578AECC5403}"/>
                    </a:ext>
                  </a:extLst>
                </p14:cNvPr>
                <p14:cNvContentPartPr/>
                <p14:nvPr/>
              </p14:nvContentPartPr>
              <p14:xfrm>
                <a:off x="8346119" y="2075062"/>
                <a:ext cx="121680" cy="135360"/>
              </p14:xfrm>
            </p:contentPart>
          </mc:Choice>
          <mc:Fallback>
            <p:pic>
              <p:nvPicPr>
                <p:cNvPr id="65" name="Ink 64">
                  <a:extLst>
                    <a:ext uri="{FF2B5EF4-FFF2-40B4-BE49-F238E27FC236}">
                      <a16:creationId xmlns:a16="http://schemas.microsoft.com/office/drawing/2014/main" id="{A4A6A049-A59D-34E9-002A-4578AECC5403}"/>
                    </a:ext>
                  </a:extLst>
                </p:cNvPr>
                <p:cNvPicPr/>
                <p:nvPr/>
              </p:nvPicPr>
              <p:blipFill>
                <a:blip r:embed="rId115"/>
                <a:stretch>
                  <a:fillRect/>
                </a:stretch>
              </p:blipFill>
              <p:spPr>
                <a:xfrm>
                  <a:off x="8337479" y="2066062"/>
                  <a:ext cx="1393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BB73C19C-9FAB-9A71-D097-6B3018B8A7BF}"/>
                    </a:ext>
                  </a:extLst>
                </p14:cNvPr>
                <p14:cNvContentPartPr/>
                <p14:nvPr/>
              </p14:nvContentPartPr>
              <p14:xfrm>
                <a:off x="9297239" y="2031142"/>
                <a:ext cx="100440" cy="190440"/>
              </p14:xfrm>
            </p:contentPart>
          </mc:Choice>
          <mc:Fallback>
            <p:pic>
              <p:nvPicPr>
                <p:cNvPr id="68" name="Ink 67">
                  <a:extLst>
                    <a:ext uri="{FF2B5EF4-FFF2-40B4-BE49-F238E27FC236}">
                      <a16:creationId xmlns:a16="http://schemas.microsoft.com/office/drawing/2014/main" id="{BB73C19C-9FAB-9A71-D097-6B3018B8A7BF}"/>
                    </a:ext>
                  </a:extLst>
                </p:cNvPr>
                <p:cNvPicPr/>
                <p:nvPr/>
              </p:nvPicPr>
              <p:blipFill>
                <a:blip r:embed="rId117"/>
                <a:stretch>
                  <a:fillRect/>
                </a:stretch>
              </p:blipFill>
              <p:spPr>
                <a:xfrm>
                  <a:off x="9288599" y="2022142"/>
                  <a:ext cx="1180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716B646B-16D6-6EAA-29E2-26F605BD5EBA}"/>
                    </a:ext>
                  </a:extLst>
                </p14:cNvPr>
                <p14:cNvContentPartPr/>
                <p14:nvPr/>
              </p14:nvContentPartPr>
              <p14:xfrm>
                <a:off x="9094199" y="2092342"/>
                <a:ext cx="88200" cy="87120"/>
              </p14:xfrm>
            </p:contentPart>
          </mc:Choice>
          <mc:Fallback>
            <p:pic>
              <p:nvPicPr>
                <p:cNvPr id="69" name="Ink 68">
                  <a:extLst>
                    <a:ext uri="{FF2B5EF4-FFF2-40B4-BE49-F238E27FC236}">
                      <a16:creationId xmlns:a16="http://schemas.microsoft.com/office/drawing/2014/main" id="{716B646B-16D6-6EAA-29E2-26F605BD5EBA}"/>
                    </a:ext>
                  </a:extLst>
                </p:cNvPr>
                <p:cNvPicPr/>
                <p:nvPr/>
              </p:nvPicPr>
              <p:blipFill>
                <a:blip r:embed="rId119"/>
                <a:stretch>
                  <a:fillRect/>
                </a:stretch>
              </p:blipFill>
              <p:spPr>
                <a:xfrm>
                  <a:off x="9085559" y="2083342"/>
                  <a:ext cx="1058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EA85CA54-F44C-3BFD-F83E-A7D72BCE744A}"/>
                    </a:ext>
                  </a:extLst>
                </p14:cNvPr>
                <p14:cNvContentPartPr/>
                <p14:nvPr/>
              </p14:nvContentPartPr>
              <p14:xfrm>
                <a:off x="9934799" y="1969222"/>
                <a:ext cx="48240" cy="159120"/>
              </p14:xfrm>
            </p:contentPart>
          </mc:Choice>
          <mc:Fallback>
            <p:pic>
              <p:nvPicPr>
                <p:cNvPr id="70" name="Ink 69">
                  <a:extLst>
                    <a:ext uri="{FF2B5EF4-FFF2-40B4-BE49-F238E27FC236}">
                      <a16:creationId xmlns:a16="http://schemas.microsoft.com/office/drawing/2014/main" id="{EA85CA54-F44C-3BFD-F83E-A7D72BCE744A}"/>
                    </a:ext>
                  </a:extLst>
                </p:cNvPr>
                <p:cNvPicPr/>
                <p:nvPr/>
              </p:nvPicPr>
              <p:blipFill>
                <a:blip r:embed="rId121"/>
                <a:stretch>
                  <a:fillRect/>
                </a:stretch>
              </p:blipFill>
              <p:spPr>
                <a:xfrm>
                  <a:off x="9926159" y="1960582"/>
                  <a:ext cx="658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C612C105-960F-16F7-5488-F2C87529AD45}"/>
                    </a:ext>
                  </a:extLst>
                </p14:cNvPr>
                <p14:cNvContentPartPr/>
                <p14:nvPr/>
              </p14:nvContentPartPr>
              <p14:xfrm>
                <a:off x="9597839" y="2042662"/>
                <a:ext cx="104400" cy="98640"/>
              </p14:xfrm>
            </p:contentPart>
          </mc:Choice>
          <mc:Fallback>
            <p:pic>
              <p:nvPicPr>
                <p:cNvPr id="71" name="Ink 70">
                  <a:extLst>
                    <a:ext uri="{FF2B5EF4-FFF2-40B4-BE49-F238E27FC236}">
                      <a16:creationId xmlns:a16="http://schemas.microsoft.com/office/drawing/2014/main" id="{C612C105-960F-16F7-5488-F2C87529AD45}"/>
                    </a:ext>
                  </a:extLst>
                </p:cNvPr>
                <p:cNvPicPr/>
                <p:nvPr/>
              </p:nvPicPr>
              <p:blipFill>
                <a:blip r:embed="rId123"/>
                <a:stretch>
                  <a:fillRect/>
                </a:stretch>
              </p:blipFill>
              <p:spPr>
                <a:xfrm>
                  <a:off x="9589199" y="2034022"/>
                  <a:ext cx="122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D597C2F8-F1D9-4FA7-A7BB-8397785A7B46}"/>
                    </a:ext>
                  </a:extLst>
                </p14:cNvPr>
                <p14:cNvContentPartPr/>
                <p14:nvPr/>
              </p14:nvContentPartPr>
              <p14:xfrm>
                <a:off x="10555439" y="1975702"/>
                <a:ext cx="31320" cy="184320"/>
              </p14:xfrm>
            </p:contentPart>
          </mc:Choice>
          <mc:Fallback>
            <p:pic>
              <p:nvPicPr>
                <p:cNvPr id="72" name="Ink 71">
                  <a:extLst>
                    <a:ext uri="{FF2B5EF4-FFF2-40B4-BE49-F238E27FC236}">
                      <a16:creationId xmlns:a16="http://schemas.microsoft.com/office/drawing/2014/main" id="{D597C2F8-F1D9-4FA7-A7BB-8397785A7B46}"/>
                    </a:ext>
                  </a:extLst>
                </p:cNvPr>
                <p:cNvPicPr/>
                <p:nvPr/>
              </p:nvPicPr>
              <p:blipFill>
                <a:blip r:embed="rId125"/>
                <a:stretch>
                  <a:fillRect/>
                </a:stretch>
              </p:blipFill>
              <p:spPr>
                <a:xfrm>
                  <a:off x="10546799" y="1967062"/>
                  <a:ext cx="489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E38C6D20-21AB-A779-5990-60959D6F492B}"/>
                    </a:ext>
                  </a:extLst>
                </p14:cNvPr>
                <p14:cNvContentPartPr/>
                <p14:nvPr/>
              </p14:nvContentPartPr>
              <p14:xfrm>
                <a:off x="10253399" y="2026102"/>
                <a:ext cx="94320" cy="98640"/>
              </p14:xfrm>
            </p:contentPart>
          </mc:Choice>
          <mc:Fallback>
            <p:pic>
              <p:nvPicPr>
                <p:cNvPr id="73" name="Ink 72">
                  <a:extLst>
                    <a:ext uri="{FF2B5EF4-FFF2-40B4-BE49-F238E27FC236}">
                      <a16:creationId xmlns:a16="http://schemas.microsoft.com/office/drawing/2014/main" id="{E38C6D20-21AB-A779-5990-60959D6F492B}"/>
                    </a:ext>
                  </a:extLst>
                </p:cNvPr>
                <p:cNvPicPr/>
                <p:nvPr/>
              </p:nvPicPr>
              <p:blipFill>
                <a:blip r:embed="rId127"/>
                <a:stretch>
                  <a:fillRect/>
                </a:stretch>
              </p:blipFill>
              <p:spPr>
                <a:xfrm>
                  <a:off x="10244399" y="2017102"/>
                  <a:ext cx="1119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A687342C-177C-F7C8-3CCE-153C40D8D8BF}"/>
                    </a:ext>
                  </a:extLst>
                </p14:cNvPr>
                <p14:cNvContentPartPr/>
                <p14:nvPr/>
              </p14:nvContentPartPr>
              <p14:xfrm>
                <a:off x="11052239" y="1963462"/>
                <a:ext cx="35280" cy="198000"/>
              </p14:xfrm>
            </p:contentPart>
          </mc:Choice>
          <mc:Fallback>
            <p:pic>
              <p:nvPicPr>
                <p:cNvPr id="74" name="Ink 73">
                  <a:extLst>
                    <a:ext uri="{FF2B5EF4-FFF2-40B4-BE49-F238E27FC236}">
                      <a16:creationId xmlns:a16="http://schemas.microsoft.com/office/drawing/2014/main" id="{A687342C-177C-F7C8-3CCE-153C40D8D8BF}"/>
                    </a:ext>
                  </a:extLst>
                </p:cNvPr>
                <p:cNvPicPr/>
                <p:nvPr/>
              </p:nvPicPr>
              <p:blipFill>
                <a:blip r:embed="rId129"/>
                <a:stretch>
                  <a:fillRect/>
                </a:stretch>
              </p:blipFill>
              <p:spPr>
                <a:xfrm>
                  <a:off x="11043599" y="1954822"/>
                  <a:ext cx="529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BD1A8189-1F3D-CC33-9898-0DBD1ADC3FFC}"/>
                    </a:ext>
                  </a:extLst>
                </p14:cNvPr>
                <p14:cNvContentPartPr/>
                <p14:nvPr/>
              </p14:nvContentPartPr>
              <p14:xfrm>
                <a:off x="8323079" y="2603542"/>
                <a:ext cx="520920" cy="133560"/>
              </p14:xfrm>
            </p:contentPart>
          </mc:Choice>
          <mc:Fallback>
            <p:pic>
              <p:nvPicPr>
                <p:cNvPr id="76" name="Ink 75">
                  <a:extLst>
                    <a:ext uri="{FF2B5EF4-FFF2-40B4-BE49-F238E27FC236}">
                      <a16:creationId xmlns:a16="http://schemas.microsoft.com/office/drawing/2014/main" id="{BD1A8189-1F3D-CC33-9898-0DBD1ADC3FFC}"/>
                    </a:ext>
                  </a:extLst>
                </p:cNvPr>
                <p:cNvPicPr/>
                <p:nvPr/>
              </p:nvPicPr>
              <p:blipFill>
                <a:blip r:embed="rId131"/>
                <a:stretch>
                  <a:fillRect/>
                </a:stretch>
              </p:blipFill>
              <p:spPr>
                <a:xfrm>
                  <a:off x="8314439" y="2594542"/>
                  <a:ext cx="5385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C9F41681-E434-38DE-A76A-C742DFA3850B}"/>
                    </a:ext>
                  </a:extLst>
                </p14:cNvPr>
                <p14:cNvContentPartPr/>
                <p14:nvPr/>
              </p14:nvContentPartPr>
              <p14:xfrm>
                <a:off x="8963159" y="2491942"/>
                <a:ext cx="443160" cy="104400"/>
              </p14:xfrm>
            </p:contentPart>
          </mc:Choice>
          <mc:Fallback>
            <p:pic>
              <p:nvPicPr>
                <p:cNvPr id="77" name="Ink 76">
                  <a:extLst>
                    <a:ext uri="{FF2B5EF4-FFF2-40B4-BE49-F238E27FC236}">
                      <a16:creationId xmlns:a16="http://schemas.microsoft.com/office/drawing/2014/main" id="{C9F41681-E434-38DE-A76A-C742DFA3850B}"/>
                    </a:ext>
                  </a:extLst>
                </p:cNvPr>
                <p:cNvPicPr/>
                <p:nvPr/>
              </p:nvPicPr>
              <p:blipFill>
                <a:blip r:embed="rId133"/>
                <a:stretch>
                  <a:fillRect/>
                </a:stretch>
              </p:blipFill>
              <p:spPr>
                <a:xfrm>
                  <a:off x="8954519" y="2482942"/>
                  <a:ext cx="460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2EB69600-B965-D0E8-2F4C-672DCF8FEAD1}"/>
                    </a:ext>
                  </a:extLst>
                </p14:cNvPr>
                <p14:cNvContentPartPr/>
                <p14:nvPr/>
              </p14:nvContentPartPr>
              <p14:xfrm>
                <a:off x="9617279" y="2441182"/>
                <a:ext cx="503280" cy="92880"/>
              </p14:xfrm>
            </p:contentPart>
          </mc:Choice>
          <mc:Fallback>
            <p:pic>
              <p:nvPicPr>
                <p:cNvPr id="78" name="Ink 77">
                  <a:extLst>
                    <a:ext uri="{FF2B5EF4-FFF2-40B4-BE49-F238E27FC236}">
                      <a16:creationId xmlns:a16="http://schemas.microsoft.com/office/drawing/2014/main" id="{2EB69600-B965-D0E8-2F4C-672DCF8FEAD1}"/>
                    </a:ext>
                  </a:extLst>
                </p:cNvPr>
                <p:cNvPicPr/>
                <p:nvPr/>
              </p:nvPicPr>
              <p:blipFill>
                <a:blip r:embed="rId135"/>
                <a:stretch>
                  <a:fillRect/>
                </a:stretch>
              </p:blipFill>
              <p:spPr>
                <a:xfrm>
                  <a:off x="9608639" y="2432542"/>
                  <a:ext cx="5209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195565DA-EC15-D84A-4E6B-27525421DD96}"/>
                    </a:ext>
                  </a:extLst>
                </p14:cNvPr>
                <p14:cNvContentPartPr/>
                <p14:nvPr/>
              </p14:nvContentPartPr>
              <p14:xfrm>
                <a:off x="10286879" y="2418502"/>
                <a:ext cx="270720" cy="86400"/>
              </p14:xfrm>
            </p:contentPart>
          </mc:Choice>
          <mc:Fallback>
            <p:pic>
              <p:nvPicPr>
                <p:cNvPr id="79" name="Ink 78">
                  <a:extLst>
                    <a:ext uri="{FF2B5EF4-FFF2-40B4-BE49-F238E27FC236}">
                      <a16:creationId xmlns:a16="http://schemas.microsoft.com/office/drawing/2014/main" id="{195565DA-EC15-D84A-4E6B-27525421DD96}"/>
                    </a:ext>
                  </a:extLst>
                </p:cNvPr>
                <p:cNvPicPr/>
                <p:nvPr/>
              </p:nvPicPr>
              <p:blipFill>
                <a:blip r:embed="rId137"/>
                <a:stretch>
                  <a:fillRect/>
                </a:stretch>
              </p:blipFill>
              <p:spPr>
                <a:xfrm>
                  <a:off x="10278239" y="2409862"/>
                  <a:ext cx="2883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369998D8-0206-4C4A-F11B-FEE900C2B12B}"/>
                    </a:ext>
                  </a:extLst>
                </p14:cNvPr>
                <p14:cNvContentPartPr/>
                <p14:nvPr/>
              </p14:nvContentPartPr>
              <p14:xfrm>
                <a:off x="9556439" y="2812702"/>
                <a:ext cx="66960" cy="207000"/>
              </p14:xfrm>
            </p:contentPart>
          </mc:Choice>
          <mc:Fallback>
            <p:pic>
              <p:nvPicPr>
                <p:cNvPr id="81" name="Ink 80">
                  <a:extLst>
                    <a:ext uri="{FF2B5EF4-FFF2-40B4-BE49-F238E27FC236}">
                      <a16:creationId xmlns:a16="http://schemas.microsoft.com/office/drawing/2014/main" id="{369998D8-0206-4C4A-F11B-FEE900C2B12B}"/>
                    </a:ext>
                  </a:extLst>
                </p:cNvPr>
                <p:cNvPicPr/>
                <p:nvPr/>
              </p:nvPicPr>
              <p:blipFill>
                <a:blip r:embed="rId139"/>
                <a:stretch>
                  <a:fillRect/>
                </a:stretch>
              </p:blipFill>
              <p:spPr>
                <a:xfrm>
                  <a:off x="9547439" y="2804062"/>
                  <a:ext cx="846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6DCD3D91-B33B-66DA-68EF-91F8892F1447}"/>
                    </a:ext>
                  </a:extLst>
                </p14:cNvPr>
                <p14:cNvContentPartPr/>
                <p14:nvPr/>
              </p14:nvContentPartPr>
              <p14:xfrm>
                <a:off x="9504959" y="2720542"/>
                <a:ext cx="338400" cy="285120"/>
              </p14:xfrm>
            </p:contentPart>
          </mc:Choice>
          <mc:Fallback>
            <p:pic>
              <p:nvPicPr>
                <p:cNvPr id="82" name="Ink 81">
                  <a:extLst>
                    <a:ext uri="{FF2B5EF4-FFF2-40B4-BE49-F238E27FC236}">
                      <a16:creationId xmlns:a16="http://schemas.microsoft.com/office/drawing/2014/main" id="{6DCD3D91-B33B-66DA-68EF-91F8892F1447}"/>
                    </a:ext>
                  </a:extLst>
                </p:cNvPr>
                <p:cNvPicPr/>
                <p:nvPr/>
              </p:nvPicPr>
              <p:blipFill>
                <a:blip r:embed="rId141"/>
                <a:stretch>
                  <a:fillRect/>
                </a:stretch>
              </p:blipFill>
              <p:spPr>
                <a:xfrm>
                  <a:off x="9495959" y="2711542"/>
                  <a:ext cx="3560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457634A4-94A6-EA5E-D020-63ECCADE609C}"/>
                    </a:ext>
                  </a:extLst>
                </p14:cNvPr>
                <p14:cNvContentPartPr/>
                <p14:nvPr/>
              </p14:nvContentPartPr>
              <p14:xfrm>
                <a:off x="9886559" y="2828902"/>
                <a:ext cx="143280" cy="118440"/>
              </p14:xfrm>
            </p:contentPart>
          </mc:Choice>
          <mc:Fallback>
            <p:pic>
              <p:nvPicPr>
                <p:cNvPr id="83" name="Ink 82">
                  <a:extLst>
                    <a:ext uri="{FF2B5EF4-FFF2-40B4-BE49-F238E27FC236}">
                      <a16:creationId xmlns:a16="http://schemas.microsoft.com/office/drawing/2014/main" id="{457634A4-94A6-EA5E-D020-63ECCADE609C}"/>
                    </a:ext>
                  </a:extLst>
                </p:cNvPr>
                <p:cNvPicPr/>
                <p:nvPr/>
              </p:nvPicPr>
              <p:blipFill>
                <a:blip r:embed="rId143"/>
                <a:stretch>
                  <a:fillRect/>
                </a:stretch>
              </p:blipFill>
              <p:spPr>
                <a:xfrm>
                  <a:off x="9877559" y="2819902"/>
                  <a:ext cx="1609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972507FA-636E-3D28-FC37-E522F303C93D}"/>
                    </a:ext>
                  </a:extLst>
                </p14:cNvPr>
                <p14:cNvContentPartPr/>
                <p14:nvPr/>
              </p14:nvContentPartPr>
              <p14:xfrm>
                <a:off x="10156199" y="2652862"/>
                <a:ext cx="76320" cy="336240"/>
              </p14:xfrm>
            </p:contentPart>
          </mc:Choice>
          <mc:Fallback>
            <p:pic>
              <p:nvPicPr>
                <p:cNvPr id="84" name="Ink 83">
                  <a:extLst>
                    <a:ext uri="{FF2B5EF4-FFF2-40B4-BE49-F238E27FC236}">
                      <a16:creationId xmlns:a16="http://schemas.microsoft.com/office/drawing/2014/main" id="{972507FA-636E-3D28-FC37-E522F303C93D}"/>
                    </a:ext>
                  </a:extLst>
                </p:cNvPr>
                <p:cNvPicPr/>
                <p:nvPr/>
              </p:nvPicPr>
              <p:blipFill>
                <a:blip r:embed="rId145"/>
                <a:stretch>
                  <a:fillRect/>
                </a:stretch>
              </p:blipFill>
              <p:spPr>
                <a:xfrm>
                  <a:off x="10147199" y="2644222"/>
                  <a:ext cx="939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2F911F1E-A7DD-8C91-8AE6-F0FC58B638D6}"/>
                    </a:ext>
                  </a:extLst>
                </p14:cNvPr>
                <p14:cNvContentPartPr/>
                <p14:nvPr/>
              </p14:nvContentPartPr>
              <p14:xfrm>
                <a:off x="10316759" y="2651062"/>
                <a:ext cx="39960" cy="251640"/>
              </p14:xfrm>
            </p:contentPart>
          </mc:Choice>
          <mc:Fallback>
            <p:pic>
              <p:nvPicPr>
                <p:cNvPr id="85" name="Ink 84">
                  <a:extLst>
                    <a:ext uri="{FF2B5EF4-FFF2-40B4-BE49-F238E27FC236}">
                      <a16:creationId xmlns:a16="http://schemas.microsoft.com/office/drawing/2014/main" id="{2F911F1E-A7DD-8C91-8AE6-F0FC58B638D6}"/>
                    </a:ext>
                  </a:extLst>
                </p:cNvPr>
                <p:cNvPicPr/>
                <p:nvPr/>
              </p:nvPicPr>
              <p:blipFill>
                <a:blip r:embed="rId147"/>
                <a:stretch>
                  <a:fillRect/>
                </a:stretch>
              </p:blipFill>
              <p:spPr>
                <a:xfrm>
                  <a:off x="10308119" y="2642422"/>
                  <a:ext cx="576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CFB15E62-3A1F-519E-9163-AE9EE030637B}"/>
                    </a:ext>
                  </a:extLst>
                </p14:cNvPr>
                <p14:cNvContentPartPr/>
                <p14:nvPr/>
              </p14:nvContentPartPr>
              <p14:xfrm>
                <a:off x="10174199" y="2788582"/>
                <a:ext cx="302040" cy="112320"/>
              </p14:xfrm>
            </p:contentPart>
          </mc:Choice>
          <mc:Fallback>
            <p:pic>
              <p:nvPicPr>
                <p:cNvPr id="86" name="Ink 85">
                  <a:extLst>
                    <a:ext uri="{FF2B5EF4-FFF2-40B4-BE49-F238E27FC236}">
                      <a16:creationId xmlns:a16="http://schemas.microsoft.com/office/drawing/2014/main" id="{CFB15E62-3A1F-519E-9163-AE9EE030637B}"/>
                    </a:ext>
                  </a:extLst>
                </p:cNvPr>
                <p:cNvPicPr/>
                <p:nvPr/>
              </p:nvPicPr>
              <p:blipFill>
                <a:blip r:embed="rId149"/>
                <a:stretch>
                  <a:fillRect/>
                </a:stretch>
              </p:blipFill>
              <p:spPr>
                <a:xfrm>
                  <a:off x="10165199" y="2779942"/>
                  <a:ext cx="3196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E3DA48EF-7226-0C25-84B6-436956E42AC1}"/>
                    </a:ext>
                  </a:extLst>
                </p14:cNvPr>
                <p14:cNvContentPartPr/>
                <p14:nvPr/>
              </p14:nvContentPartPr>
              <p14:xfrm>
                <a:off x="10598279" y="2724142"/>
                <a:ext cx="208080" cy="156960"/>
              </p14:xfrm>
            </p:contentPart>
          </mc:Choice>
          <mc:Fallback>
            <p:pic>
              <p:nvPicPr>
                <p:cNvPr id="87" name="Ink 86">
                  <a:extLst>
                    <a:ext uri="{FF2B5EF4-FFF2-40B4-BE49-F238E27FC236}">
                      <a16:creationId xmlns:a16="http://schemas.microsoft.com/office/drawing/2014/main" id="{E3DA48EF-7226-0C25-84B6-436956E42AC1}"/>
                    </a:ext>
                  </a:extLst>
                </p:cNvPr>
                <p:cNvPicPr/>
                <p:nvPr/>
              </p:nvPicPr>
              <p:blipFill>
                <a:blip r:embed="rId151"/>
                <a:stretch>
                  <a:fillRect/>
                </a:stretch>
              </p:blipFill>
              <p:spPr>
                <a:xfrm>
                  <a:off x="10589279" y="2715142"/>
                  <a:ext cx="225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FBEC6836-337A-A839-C290-71A5FFB516BD}"/>
                    </a:ext>
                  </a:extLst>
                </p14:cNvPr>
                <p14:cNvContentPartPr/>
                <p14:nvPr/>
              </p14:nvContentPartPr>
              <p14:xfrm>
                <a:off x="10819319" y="2730622"/>
                <a:ext cx="244800" cy="306360"/>
              </p14:xfrm>
            </p:contentPart>
          </mc:Choice>
          <mc:Fallback>
            <p:pic>
              <p:nvPicPr>
                <p:cNvPr id="88" name="Ink 87">
                  <a:extLst>
                    <a:ext uri="{FF2B5EF4-FFF2-40B4-BE49-F238E27FC236}">
                      <a16:creationId xmlns:a16="http://schemas.microsoft.com/office/drawing/2014/main" id="{FBEC6836-337A-A839-C290-71A5FFB516BD}"/>
                    </a:ext>
                  </a:extLst>
                </p:cNvPr>
                <p:cNvPicPr/>
                <p:nvPr/>
              </p:nvPicPr>
              <p:blipFill>
                <a:blip r:embed="rId153"/>
                <a:stretch>
                  <a:fillRect/>
                </a:stretch>
              </p:blipFill>
              <p:spPr>
                <a:xfrm>
                  <a:off x="10810319" y="2721982"/>
                  <a:ext cx="2624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Ink 88">
                  <a:extLst>
                    <a:ext uri="{FF2B5EF4-FFF2-40B4-BE49-F238E27FC236}">
                      <a16:creationId xmlns:a16="http://schemas.microsoft.com/office/drawing/2014/main" id="{8EC81226-3338-0DCD-5D6C-2E895BD12141}"/>
                    </a:ext>
                  </a:extLst>
                </p14:cNvPr>
                <p14:cNvContentPartPr/>
                <p14:nvPr/>
              </p14:nvContentPartPr>
              <p14:xfrm>
                <a:off x="11132159" y="2853742"/>
                <a:ext cx="30600" cy="10080"/>
              </p14:xfrm>
            </p:contentPart>
          </mc:Choice>
          <mc:Fallback>
            <p:pic>
              <p:nvPicPr>
                <p:cNvPr id="89" name="Ink 88">
                  <a:extLst>
                    <a:ext uri="{FF2B5EF4-FFF2-40B4-BE49-F238E27FC236}">
                      <a16:creationId xmlns:a16="http://schemas.microsoft.com/office/drawing/2014/main" id="{8EC81226-3338-0DCD-5D6C-2E895BD12141}"/>
                    </a:ext>
                  </a:extLst>
                </p:cNvPr>
                <p:cNvPicPr/>
                <p:nvPr/>
              </p:nvPicPr>
              <p:blipFill>
                <a:blip r:embed="rId155"/>
                <a:stretch>
                  <a:fillRect/>
                </a:stretch>
              </p:blipFill>
              <p:spPr>
                <a:xfrm>
                  <a:off x="11123519" y="2844742"/>
                  <a:ext cx="48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7DB8632A-E31B-3137-BA2E-1FF992B83762}"/>
                    </a:ext>
                  </a:extLst>
                </p14:cNvPr>
                <p14:cNvContentPartPr/>
                <p14:nvPr/>
              </p14:nvContentPartPr>
              <p14:xfrm>
                <a:off x="5414639" y="1634422"/>
                <a:ext cx="465120" cy="943560"/>
              </p14:xfrm>
            </p:contentPart>
          </mc:Choice>
          <mc:Fallback>
            <p:pic>
              <p:nvPicPr>
                <p:cNvPr id="91" name="Ink 90">
                  <a:extLst>
                    <a:ext uri="{FF2B5EF4-FFF2-40B4-BE49-F238E27FC236}">
                      <a16:creationId xmlns:a16="http://schemas.microsoft.com/office/drawing/2014/main" id="{7DB8632A-E31B-3137-BA2E-1FF992B83762}"/>
                    </a:ext>
                  </a:extLst>
                </p:cNvPr>
                <p:cNvPicPr/>
                <p:nvPr/>
              </p:nvPicPr>
              <p:blipFill>
                <a:blip r:embed="rId157"/>
                <a:stretch>
                  <a:fillRect/>
                </a:stretch>
              </p:blipFill>
              <p:spPr>
                <a:xfrm>
                  <a:off x="5405999" y="1625422"/>
                  <a:ext cx="482760" cy="961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84185BF6-D9CF-E1C6-C80C-A9C367F9B502}"/>
                    </a:ext>
                  </a:extLst>
                </p14:cNvPr>
                <p14:cNvContentPartPr/>
                <p14:nvPr/>
              </p14:nvContentPartPr>
              <p14:xfrm>
                <a:off x="5792999" y="2534062"/>
                <a:ext cx="159840" cy="25200"/>
              </p14:xfrm>
            </p:contentPart>
          </mc:Choice>
          <mc:Fallback>
            <p:pic>
              <p:nvPicPr>
                <p:cNvPr id="92" name="Ink 91">
                  <a:extLst>
                    <a:ext uri="{FF2B5EF4-FFF2-40B4-BE49-F238E27FC236}">
                      <a16:creationId xmlns:a16="http://schemas.microsoft.com/office/drawing/2014/main" id="{84185BF6-D9CF-E1C6-C80C-A9C367F9B502}"/>
                    </a:ext>
                  </a:extLst>
                </p:cNvPr>
                <p:cNvPicPr/>
                <p:nvPr/>
              </p:nvPicPr>
              <p:blipFill>
                <a:blip r:embed="rId159"/>
                <a:stretch>
                  <a:fillRect/>
                </a:stretch>
              </p:blipFill>
              <p:spPr>
                <a:xfrm>
                  <a:off x="5784359" y="2525422"/>
                  <a:ext cx="177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163FB168-64D8-2974-1D8E-04B6B63CD272}"/>
                    </a:ext>
                  </a:extLst>
                </p14:cNvPr>
                <p14:cNvContentPartPr/>
                <p14:nvPr/>
              </p14:nvContentPartPr>
              <p14:xfrm>
                <a:off x="5953199" y="2933302"/>
                <a:ext cx="102960" cy="1059120"/>
              </p14:xfrm>
            </p:contentPart>
          </mc:Choice>
          <mc:Fallback>
            <p:pic>
              <p:nvPicPr>
                <p:cNvPr id="93" name="Ink 92">
                  <a:extLst>
                    <a:ext uri="{FF2B5EF4-FFF2-40B4-BE49-F238E27FC236}">
                      <a16:creationId xmlns:a16="http://schemas.microsoft.com/office/drawing/2014/main" id="{163FB168-64D8-2974-1D8E-04B6B63CD272}"/>
                    </a:ext>
                  </a:extLst>
                </p:cNvPr>
                <p:cNvPicPr/>
                <p:nvPr/>
              </p:nvPicPr>
              <p:blipFill>
                <a:blip r:embed="rId161"/>
                <a:stretch>
                  <a:fillRect/>
                </a:stretch>
              </p:blipFill>
              <p:spPr>
                <a:xfrm>
                  <a:off x="5944199" y="2924302"/>
                  <a:ext cx="120600" cy="1076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5943978F-F074-5ECD-C514-7DCD5E1C6542}"/>
                    </a:ext>
                  </a:extLst>
                </p14:cNvPr>
                <p14:cNvContentPartPr/>
                <p14:nvPr/>
              </p14:nvContentPartPr>
              <p14:xfrm>
                <a:off x="5879039" y="3921502"/>
                <a:ext cx="157680" cy="205200"/>
              </p14:xfrm>
            </p:contentPart>
          </mc:Choice>
          <mc:Fallback>
            <p:pic>
              <p:nvPicPr>
                <p:cNvPr id="94" name="Ink 93">
                  <a:extLst>
                    <a:ext uri="{FF2B5EF4-FFF2-40B4-BE49-F238E27FC236}">
                      <a16:creationId xmlns:a16="http://schemas.microsoft.com/office/drawing/2014/main" id="{5943978F-F074-5ECD-C514-7DCD5E1C6542}"/>
                    </a:ext>
                  </a:extLst>
                </p:cNvPr>
                <p:cNvPicPr/>
                <p:nvPr/>
              </p:nvPicPr>
              <p:blipFill>
                <a:blip r:embed="rId163"/>
                <a:stretch>
                  <a:fillRect/>
                </a:stretch>
              </p:blipFill>
              <p:spPr>
                <a:xfrm>
                  <a:off x="5870039" y="3912502"/>
                  <a:ext cx="175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BB469700-F138-DAB7-24AB-21E696B9E615}"/>
                    </a:ext>
                  </a:extLst>
                </p14:cNvPr>
                <p14:cNvContentPartPr/>
                <p14:nvPr/>
              </p14:nvContentPartPr>
              <p14:xfrm>
                <a:off x="6290519" y="3830062"/>
                <a:ext cx="160200" cy="234720"/>
              </p14:xfrm>
            </p:contentPart>
          </mc:Choice>
          <mc:Fallback>
            <p:pic>
              <p:nvPicPr>
                <p:cNvPr id="95" name="Ink 94">
                  <a:extLst>
                    <a:ext uri="{FF2B5EF4-FFF2-40B4-BE49-F238E27FC236}">
                      <a16:creationId xmlns:a16="http://schemas.microsoft.com/office/drawing/2014/main" id="{BB469700-F138-DAB7-24AB-21E696B9E615}"/>
                    </a:ext>
                  </a:extLst>
                </p:cNvPr>
                <p:cNvPicPr/>
                <p:nvPr/>
              </p:nvPicPr>
              <p:blipFill>
                <a:blip r:embed="rId165"/>
                <a:stretch>
                  <a:fillRect/>
                </a:stretch>
              </p:blipFill>
              <p:spPr>
                <a:xfrm>
                  <a:off x="6281519" y="3821422"/>
                  <a:ext cx="177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41F69546-40E4-8A06-1F15-EDC47F8BF20D}"/>
                    </a:ext>
                  </a:extLst>
                </p14:cNvPr>
                <p14:cNvContentPartPr/>
                <p14:nvPr/>
              </p14:nvContentPartPr>
              <p14:xfrm>
                <a:off x="6767879" y="3798382"/>
                <a:ext cx="77400" cy="260280"/>
              </p14:xfrm>
            </p:contentPart>
          </mc:Choice>
          <mc:Fallback>
            <p:pic>
              <p:nvPicPr>
                <p:cNvPr id="97" name="Ink 96">
                  <a:extLst>
                    <a:ext uri="{FF2B5EF4-FFF2-40B4-BE49-F238E27FC236}">
                      <a16:creationId xmlns:a16="http://schemas.microsoft.com/office/drawing/2014/main" id="{41F69546-40E4-8A06-1F15-EDC47F8BF20D}"/>
                    </a:ext>
                  </a:extLst>
                </p:cNvPr>
                <p:cNvPicPr/>
                <p:nvPr/>
              </p:nvPicPr>
              <p:blipFill>
                <a:blip r:embed="rId167"/>
                <a:stretch>
                  <a:fillRect/>
                </a:stretch>
              </p:blipFill>
              <p:spPr>
                <a:xfrm>
                  <a:off x="6759239" y="3789742"/>
                  <a:ext cx="950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F7075631-3297-2BC8-FE69-77F9CF8B5A9E}"/>
                    </a:ext>
                  </a:extLst>
                </p14:cNvPr>
                <p14:cNvContentPartPr/>
                <p14:nvPr/>
              </p14:nvContentPartPr>
              <p14:xfrm>
                <a:off x="6752759" y="3847702"/>
                <a:ext cx="281520" cy="160560"/>
              </p14:xfrm>
            </p:contentPart>
          </mc:Choice>
          <mc:Fallback>
            <p:pic>
              <p:nvPicPr>
                <p:cNvPr id="98" name="Ink 97">
                  <a:extLst>
                    <a:ext uri="{FF2B5EF4-FFF2-40B4-BE49-F238E27FC236}">
                      <a16:creationId xmlns:a16="http://schemas.microsoft.com/office/drawing/2014/main" id="{F7075631-3297-2BC8-FE69-77F9CF8B5A9E}"/>
                    </a:ext>
                  </a:extLst>
                </p:cNvPr>
                <p:cNvPicPr/>
                <p:nvPr/>
              </p:nvPicPr>
              <p:blipFill>
                <a:blip r:embed="rId169"/>
                <a:stretch>
                  <a:fillRect/>
                </a:stretch>
              </p:blipFill>
              <p:spPr>
                <a:xfrm>
                  <a:off x="6744119" y="3839062"/>
                  <a:ext cx="2991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66330182-26EA-3C07-A644-2CEF65C59C28}"/>
                    </a:ext>
                  </a:extLst>
                </p14:cNvPr>
                <p14:cNvContentPartPr/>
                <p14:nvPr/>
              </p14:nvContentPartPr>
              <p14:xfrm>
                <a:off x="7075679" y="3859222"/>
                <a:ext cx="153720" cy="252360"/>
              </p14:xfrm>
            </p:contentPart>
          </mc:Choice>
          <mc:Fallback>
            <p:pic>
              <p:nvPicPr>
                <p:cNvPr id="99" name="Ink 98">
                  <a:extLst>
                    <a:ext uri="{FF2B5EF4-FFF2-40B4-BE49-F238E27FC236}">
                      <a16:creationId xmlns:a16="http://schemas.microsoft.com/office/drawing/2014/main" id="{66330182-26EA-3C07-A644-2CEF65C59C28}"/>
                    </a:ext>
                  </a:extLst>
                </p:cNvPr>
                <p:cNvPicPr/>
                <p:nvPr/>
              </p:nvPicPr>
              <p:blipFill>
                <a:blip r:embed="rId171"/>
                <a:stretch>
                  <a:fillRect/>
                </a:stretch>
              </p:blipFill>
              <p:spPr>
                <a:xfrm>
                  <a:off x="7066679" y="3850582"/>
                  <a:ext cx="1713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FD20C97D-0F0F-6364-28A6-9111A67C30B6}"/>
                    </a:ext>
                  </a:extLst>
                </p14:cNvPr>
                <p14:cNvContentPartPr/>
                <p14:nvPr/>
              </p14:nvContentPartPr>
              <p14:xfrm>
                <a:off x="7308959" y="3853822"/>
                <a:ext cx="92520" cy="126000"/>
              </p14:xfrm>
            </p:contentPart>
          </mc:Choice>
          <mc:Fallback>
            <p:pic>
              <p:nvPicPr>
                <p:cNvPr id="100" name="Ink 99">
                  <a:extLst>
                    <a:ext uri="{FF2B5EF4-FFF2-40B4-BE49-F238E27FC236}">
                      <a16:creationId xmlns:a16="http://schemas.microsoft.com/office/drawing/2014/main" id="{FD20C97D-0F0F-6364-28A6-9111A67C30B6}"/>
                    </a:ext>
                  </a:extLst>
                </p:cNvPr>
                <p:cNvPicPr/>
                <p:nvPr/>
              </p:nvPicPr>
              <p:blipFill>
                <a:blip r:embed="rId173"/>
                <a:stretch>
                  <a:fillRect/>
                </a:stretch>
              </p:blipFill>
              <p:spPr>
                <a:xfrm>
                  <a:off x="7300319" y="3845182"/>
                  <a:ext cx="110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B4FEEDE5-7C39-1059-8C6D-60B308CB8FE4}"/>
                    </a:ext>
                  </a:extLst>
                </p14:cNvPr>
                <p14:cNvContentPartPr/>
                <p14:nvPr/>
              </p14:nvContentPartPr>
              <p14:xfrm>
                <a:off x="7468799" y="3773542"/>
                <a:ext cx="237960" cy="162360"/>
              </p14:xfrm>
            </p:contentPart>
          </mc:Choice>
          <mc:Fallback>
            <p:pic>
              <p:nvPicPr>
                <p:cNvPr id="101" name="Ink 100">
                  <a:extLst>
                    <a:ext uri="{FF2B5EF4-FFF2-40B4-BE49-F238E27FC236}">
                      <a16:creationId xmlns:a16="http://schemas.microsoft.com/office/drawing/2014/main" id="{B4FEEDE5-7C39-1059-8C6D-60B308CB8FE4}"/>
                    </a:ext>
                  </a:extLst>
                </p:cNvPr>
                <p:cNvPicPr/>
                <p:nvPr/>
              </p:nvPicPr>
              <p:blipFill>
                <a:blip r:embed="rId175"/>
                <a:stretch>
                  <a:fillRect/>
                </a:stretch>
              </p:blipFill>
              <p:spPr>
                <a:xfrm>
                  <a:off x="7459799" y="3764902"/>
                  <a:ext cx="255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2DCAFD18-3E88-22D6-1126-396439523DA0}"/>
                    </a:ext>
                  </a:extLst>
                </p14:cNvPr>
                <p14:cNvContentPartPr/>
                <p14:nvPr/>
              </p14:nvContentPartPr>
              <p14:xfrm>
                <a:off x="7456199" y="3759862"/>
                <a:ext cx="74520" cy="193680"/>
              </p14:xfrm>
            </p:contentPart>
          </mc:Choice>
          <mc:Fallback>
            <p:pic>
              <p:nvPicPr>
                <p:cNvPr id="102" name="Ink 101">
                  <a:extLst>
                    <a:ext uri="{FF2B5EF4-FFF2-40B4-BE49-F238E27FC236}">
                      <a16:creationId xmlns:a16="http://schemas.microsoft.com/office/drawing/2014/main" id="{2DCAFD18-3E88-22D6-1126-396439523DA0}"/>
                    </a:ext>
                  </a:extLst>
                </p:cNvPr>
                <p:cNvPicPr/>
                <p:nvPr/>
              </p:nvPicPr>
              <p:blipFill>
                <a:blip r:embed="rId177"/>
                <a:stretch>
                  <a:fillRect/>
                </a:stretch>
              </p:blipFill>
              <p:spPr>
                <a:xfrm>
                  <a:off x="7447559" y="3751222"/>
                  <a:ext cx="921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999DA354-70ED-3FD3-711A-1B093D896193}"/>
                    </a:ext>
                  </a:extLst>
                </p14:cNvPr>
                <p14:cNvContentPartPr/>
                <p14:nvPr/>
              </p14:nvContentPartPr>
              <p14:xfrm>
                <a:off x="7630439" y="3779662"/>
                <a:ext cx="106920" cy="134640"/>
              </p14:xfrm>
            </p:contentPart>
          </mc:Choice>
          <mc:Fallback>
            <p:pic>
              <p:nvPicPr>
                <p:cNvPr id="103" name="Ink 102">
                  <a:extLst>
                    <a:ext uri="{FF2B5EF4-FFF2-40B4-BE49-F238E27FC236}">
                      <a16:creationId xmlns:a16="http://schemas.microsoft.com/office/drawing/2014/main" id="{999DA354-70ED-3FD3-711A-1B093D896193}"/>
                    </a:ext>
                  </a:extLst>
                </p:cNvPr>
                <p:cNvPicPr/>
                <p:nvPr/>
              </p:nvPicPr>
              <p:blipFill>
                <a:blip r:embed="rId179"/>
                <a:stretch>
                  <a:fillRect/>
                </a:stretch>
              </p:blipFill>
              <p:spPr>
                <a:xfrm>
                  <a:off x="7621439" y="3771022"/>
                  <a:ext cx="124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5590B0BF-88DA-09A6-590D-626F86BD8CC9}"/>
                    </a:ext>
                  </a:extLst>
                </p14:cNvPr>
                <p14:cNvContentPartPr/>
                <p14:nvPr/>
              </p14:nvContentPartPr>
              <p14:xfrm>
                <a:off x="5617679" y="1644862"/>
                <a:ext cx="795960" cy="2117160"/>
              </p14:xfrm>
            </p:contentPart>
          </mc:Choice>
          <mc:Fallback>
            <p:pic>
              <p:nvPicPr>
                <p:cNvPr id="105" name="Ink 104">
                  <a:extLst>
                    <a:ext uri="{FF2B5EF4-FFF2-40B4-BE49-F238E27FC236}">
                      <a16:creationId xmlns:a16="http://schemas.microsoft.com/office/drawing/2014/main" id="{5590B0BF-88DA-09A6-590D-626F86BD8CC9}"/>
                    </a:ext>
                  </a:extLst>
                </p:cNvPr>
                <p:cNvPicPr/>
                <p:nvPr/>
              </p:nvPicPr>
              <p:blipFill>
                <a:blip r:embed="rId181"/>
                <a:stretch>
                  <a:fillRect/>
                </a:stretch>
              </p:blipFill>
              <p:spPr>
                <a:xfrm>
                  <a:off x="5608679" y="1636222"/>
                  <a:ext cx="813600" cy="2134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FE3029B2-5A34-0244-0610-07AD46CB8F8C}"/>
                    </a:ext>
                  </a:extLst>
                </p14:cNvPr>
                <p14:cNvContentPartPr/>
                <p14:nvPr/>
              </p14:nvContentPartPr>
              <p14:xfrm>
                <a:off x="5584199" y="1585822"/>
                <a:ext cx="169920" cy="161640"/>
              </p14:xfrm>
            </p:contentPart>
          </mc:Choice>
          <mc:Fallback>
            <p:pic>
              <p:nvPicPr>
                <p:cNvPr id="106" name="Ink 105">
                  <a:extLst>
                    <a:ext uri="{FF2B5EF4-FFF2-40B4-BE49-F238E27FC236}">
                      <a16:creationId xmlns:a16="http://schemas.microsoft.com/office/drawing/2014/main" id="{FE3029B2-5A34-0244-0610-07AD46CB8F8C}"/>
                    </a:ext>
                  </a:extLst>
                </p:cNvPr>
                <p:cNvPicPr/>
                <p:nvPr/>
              </p:nvPicPr>
              <p:blipFill>
                <a:blip r:embed="rId183"/>
                <a:stretch>
                  <a:fillRect/>
                </a:stretch>
              </p:blipFill>
              <p:spPr>
                <a:xfrm>
                  <a:off x="5575199" y="1577182"/>
                  <a:ext cx="1875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D3567974-3547-6428-1FDB-79AC03504923}"/>
                    </a:ext>
                  </a:extLst>
                </p14:cNvPr>
                <p14:cNvContentPartPr/>
                <p14:nvPr/>
              </p14:nvContentPartPr>
              <p14:xfrm>
                <a:off x="2525639" y="938542"/>
                <a:ext cx="324000" cy="329760"/>
              </p14:xfrm>
            </p:contentPart>
          </mc:Choice>
          <mc:Fallback>
            <p:pic>
              <p:nvPicPr>
                <p:cNvPr id="112" name="Ink 111">
                  <a:extLst>
                    <a:ext uri="{FF2B5EF4-FFF2-40B4-BE49-F238E27FC236}">
                      <a16:creationId xmlns:a16="http://schemas.microsoft.com/office/drawing/2014/main" id="{D3567974-3547-6428-1FDB-79AC03504923}"/>
                    </a:ext>
                  </a:extLst>
                </p:cNvPr>
                <p:cNvPicPr/>
                <p:nvPr/>
              </p:nvPicPr>
              <p:blipFill>
                <a:blip r:embed="rId185"/>
                <a:stretch>
                  <a:fillRect/>
                </a:stretch>
              </p:blipFill>
              <p:spPr>
                <a:xfrm>
                  <a:off x="2516639" y="929902"/>
                  <a:ext cx="3416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5E258B02-B8B9-9EA6-04F4-407B420DD479}"/>
                    </a:ext>
                  </a:extLst>
                </p14:cNvPr>
                <p14:cNvContentPartPr/>
                <p14:nvPr/>
              </p14:nvContentPartPr>
              <p14:xfrm>
                <a:off x="2586479" y="1282342"/>
                <a:ext cx="355680" cy="286560"/>
              </p14:xfrm>
            </p:contentPart>
          </mc:Choice>
          <mc:Fallback>
            <p:pic>
              <p:nvPicPr>
                <p:cNvPr id="113" name="Ink 112">
                  <a:extLst>
                    <a:ext uri="{FF2B5EF4-FFF2-40B4-BE49-F238E27FC236}">
                      <a16:creationId xmlns:a16="http://schemas.microsoft.com/office/drawing/2014/main" id="{5E258B02-B8B9-9EA6-04F4-407B420DD479}"/>
                    </a:ext>
                  </a:extLst>
                </p:cNvPr>
                <p:cNvPicPr/>
                <p:nvPr/>
              </p:nvPicPr>
              <p:blipFill>
                <a:blip r:embed="rId187"/>
                <a:stretch>
                  <a:fillRect/>
                </a:stretch>
              </p:blipFill>
              <p:spPr>
                <a:xfrm>
                  <a:off x="2577479" y="1273342"/>
                  <a:ext cx="3733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8" name="Ink 107">
                  <a:extLst>
                    <a:ext uri="{FF2B5EF4-FFF2-40B4-BE49-F238E27FC236}">
                      <a16:creationId xmlns:a16="http://schemas.microsoft.com/office/drawing/2014/main" id="{48F9989D-3165-5C55-CC46-93228281B0AE}"/>
                    </a:ext>
                  </a:extLst>
                </p14:cNvPr>
                <p14:cNvContentPartPr/>
                <p14:nvPr/>
              </p14:nvContentPartPr>
              <p14:xfrm>
                <a:off x="3914879" y="608062"/>
                <a:ext cx="201240" cy="48600"/>
              </p14:xfrm>
            </p:contentPart>
          </mc:Choice>
          <mc:Fallback>
            <p:pic>
              <p:nvPicPr>
                <p:cNvPr id="108" name="Ink 107">
                  <a:extLst>
                    <a:ext uri="{FF2B5EF4-FFF2-40B4-BE49-F238E27FC236}">
                      <a16:creationId xmlns:a16="http://schemas.microsoft.com/office/drawing/2014/main" id="{48F9989D-3165-5C55-CC46-93228281B0AE}"/>
                    </a:ext>
                  </a:extLst>
                </p:cNvPr>
                <p:cNvPicPr/>
                <p:nvPr/>
              </p:nvPicPr>
              <p:blipFill>
                <a:blip r:embed="rId189"/>
                <a:stretch>
                  <a:fillRect/>
                </a:stretch>
              </p:blipFill>
              <p:spPr>
                <a:xfrm>
                  <a:off x="3906239" y="599422"/>
                  <a:ext cx="2188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C1C675C0-9D13-4F41-46A8-60B09EE0BDD0}"/>
                    </a:ext>
                  </a:extLst>
                </p14:cNvPr>
                <p14:cNvContentPartPr/>
                <p14:nvPr/>
              </p14:nvContentPartPr>
              <p14:xfrm>
                <a:off x="3914879" y="727582"/>
                <a:ext cx="214920" cy="46440"/>
              </p14:xfrm>
            </p:contentPart>
          </mc:Choice>
          <mc:Fallback>
            <p:pic>
              <p:nvPicPr>
                <p:cNvPr id="109" name="Ink 108">
                  <a:extLst>
                    <a:ext uri="{FF2B5EF4-FFF2-40B4-BE49-F238E27FC236}">
                      <a16:creationId xmlns:a16="http://schemas.microsoft.com/office/drawing/2014/main" id="{C1C675C0-9D13-4F41-46A8-60B09EE0BDD0}"/>
                    </a:ext>
                  </a:extLst>
                </p:cNvPr>
                <p:cNvPicPr/>
                <p:nvPr/>
              </p:nvPicPr>
              <p:blipFill>
                <a:blip r:embed="rId191"/>
                <a:stretch>
                  <a:fillRect/>
                </a:stretch>
              </p:blipFill>
              <p:spPr>
                <a:xfrm>
                  <a:off x="3906239" y="718582"/>
                  <a:ext cx="2325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0" name="Ink 109">
                  <a:extLst>
                    <a:ext uri="{FF2B5EF4-FFF2-40B4-BE49-F238E27FC236}">
                      <a16:creationId xmlns:a16="http://schemas.microsoft.com/office/drawing/2014/main" id="{6190745A-B98A-9D6F-4168-CBEBE033F67C}"/>
                    </a:ext>
                  </a:extLst>
                </p14:cNvPr>
                <p14:cNvContentPartPr/>
                <p14:nvPr/>
              </p14:nvContentPartPr>
              <p14:xfrm>
                <a:off x="3941159" y="888502"/>
                <a:ext cx="142560" cy="191880"/>
              </p14:xfrm>
            </p:contentPart>
          </mc:Choice>
          <mc:Fallback>
            <p:pic>
              <p:nvPicPr>
                <p:cNvPr id="110" name="Ink 109">
                  <a:extLst>
                    <a:ext uri="{FF2B5EF4-FFF2-40B4-BE49-F238E27FC236}">
                      <a16:creationId xmlns:a16="http://schemas.microsoft.com/office/drawing/2014/main" id="{6190745A-B98A-9D6F-4168-CBEBE033F67C}"/>
                    </a:ext>
                  </a:extLst>
                </p:cNvPr>
                <p:cNvPicPr/>
                <p:nvPr/>
              </p:nvPicPr>
              <p:blipFill>
                <a:blip r:embed="rId193"/>
                <a:stretch>
                  <a:fillRect/>
                </a:stretch>
              </p:blipFill>
              <p:spPr>
                <a:xfrm>
                  <a:off x="3932519" y="879502"/>
                  <a:ext cx="1602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1" name="Ink 110">
                  <a:extLst>
                    <a:ext uri="{FF2B5EF4-FFF2-40B4-BE49-F238E27FC236}">
                      <a16:creationId xmlns:a16="http://schemas.microsoft.com/office/drawing/2014/main" id="{4A1D0F43-3F9E-2D84-AD66-DAA3FEFD4D23}"/>
                    </a:ext>
                  </a:extLst>
                </p14:cNvPr>
                <p14:cNvContentPartPr/>
                <p14:nvPr/>
              </p14:nvContentPartPr>
              <p14:xfrm>
                <a:off x="3936839" y="1183342"/>
                <a:ext cx="130680" cy="31320"/>
              </p14:xfrm>
            </p:contentPart>
          </mc:Choice>
          <mc:Fallback>
            <p:pic>
              <p:nvPicPr>
                <p:cNvPr id="111" name="Ink 110">
                  <a:extLst>
                    <a:ext uri="{FF2B5EF4-FFF2-40B4-BE49-F238E27FC236}">
                      <a16:creationId xmlns:a16="http://schemas.microsoft.com/office/drawing/2014/main" id="{4A1D0F43-3F9E-2D84-AD66-DAA3FEFD4D23}"/>
                    </a:ext>
                  </a:extLst>
                </p:cNvPr>
                <p:cNvPicPr/>
                <p:nvPr/>
              </p:nvPicPr>
              <p:blipFill>
                <a:blip r:embed="rId195"/>
                <a:stretch>
                  <a:fillRect/>
                </a:stretch>
              </p:blipFill>
              <p:spPr>
                <a:xfrm>
                  <a:off x="3928199" y="1174342"/>
                  <a:ext cx="1483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D67AF1E5-08F9-2DD3-557B-7E2C3553E14A}"/>
                    </a:ext>
                  </a:extLst>
                </p14:cNvPr>
                <p14:cNvContentPartPr/>
                <p14:nvPr/>
              </p14:nvContentPartPr>
              <p14:xfrm>
                <a:off x="3577559" y="686902"/>
                <a:ext cx="111600" cy="604440"/>
              </p14:xfrm>
            </p:contentPart>
          </mc:Choice>
          <mc:Fallback>
            <p:pic>
              <p:nvPicPr>
                <p:cNvPr id="114" name="Ink 113">
                  <a:extLst>
                    <a:ext uri="{FF2B5EF4-FFF2-40B4-BE49-F238E27FC236}">
                      <a16:creationId xmlns:a16="http://schemas.microsoft.com/office/drawing/2014/main" id="{D67AF1E5-08F9-2DD3-557B-7E2C3553E14A}"/>
                    </a:ext>
                  </a:extLst>
                </p:cNvPr>
                <p:cNvPicPr/>
                <p:nvPr/>
              </p:nvPicPr>
              <p:blipFill>
                <a:blip r:embed="rId197"/>
                <a:stretch>
                  <a:fillRect/>
                </a:stretch>
              </p:blipFill>
              <p:spPr>
                <a:xfrm>
                  <a:off x="3568559" y="678262"/>
                  <a:ext cx="12924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84178B5B-F63B-22EC-C13A-81B96F4ECB8B}"/>
                    </a:ext>
                  </a:extLst>
                </p14:cNvPr>
                <p14:cNvContentPartPr/>
                <p14:nvPr/>
              </p14:nvContentPartPr>
              <p14:xfrm>
                <a:off x="3611759" y="1233382"/>
                <a:ext cx="80280" cy="53640"/>
              </p14:xfrm>
            </p:contentPart>
          </mc:Choice>
          <mc:Fallback>
            <p:pic>
              <p:nvPicPr>
                <p:cNvPr id="115" name="Ink 114">
                  <a:extLst>
                    <a:ext uri="{FF2B5EF4-FFF2-40B4-BE49-F238E27FC236}">
                      <a16:creationId xmlns:a16="http://schemas.microsoft.com/office/drawing/2014/main" id="{84178B5B-F63B-22EC-C13A-81B96F4ECB8B}"/>
                    </a:ext>
                  </a:extLst>
                </p:cNvPr>
                <p:cNvPicPr/>
                <p:nvPr/>
              </p:nvPicPr>
              <p:blipFill>
                <a:blip r:embed="rId199"/>
                <a:stretch>
                  <a:fillRect/>
                </a:stretch>
              </p:blipFill>
              <p:spPr>
                <a:xfrm>
                  <a:off x="3603119" y="1224382"/>
                  <a:ext cx="979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C06AE136-D87C-2B14-A570-8767B24C4E50}"/>
                    </a:ext>
                  </a:extLst>
                </p14:cNvPr>
                <p14:cNvContentPartPr/>
                <p14:nvPr/>
              </p14:nvContentPartPr>
              <p14:xfrm>
                <a:off x="3703919" y="1245622"/>
                <a:ext cx="91440" cy="102240"/>
              </p14:xfrm>
            </p:contentPart>
          </mc:Choice>
          <mc:Fallback>
            <p:pic>
              <p:nvPicPr>
                <p:cNvPr id="116" name="Ink 115">
                  <a:extLst>
                    <a:ext uri="{FF2B5EF4-FFF2-40B4-BE49-F238E27FC236}">
                      <a16:creationId xmlns:a16="http://schemas.microsoft.com/office/drawing/2014/main" id="{C06AE136-D87C-2B14-A570-8767B24C4E50}"/>
                    </a:ext>
                  </a:extLst>
                </p:cNvPr>
                <p:cNvPicPr/>
                <p:nvPr/>
              </p:nvPicPr>
              <p:blipFill>
                <a:blip r:embed="rId201"/>
                <a:stretch>
                  <a:fillRect/>
                </a:stretch>
              </p:blipFill>
              <p:spPr>
                <a:xfrm>
                  <a:off x="3695279" y="1236622"/>
                  <a:ext cx="1090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74232CCC-2798-2EB2-D7BB-939DA2498A3B}"/>
                    </a:ext>
                  </a:extLst>
                </p14:cNvPr>
                <p14:cNvContentPartPr/>
                <p14:nvPr/>
              </p14:nvContentPartPr>
              <p14:xfrm>
                <a:off x="7126079" y="4209502"/>
                <a:ext cx="204120" cy="184680"/>
              </p14:xfrm>
            </p:contentPart>
          </mc:Choice>
          <mc:Fallback>
            <p:pic>
              <p:nvPicPr>
                <p:cNvPr id="119" name="Ink 118">
                  <a:extLst>
                    <a:ext uri="{FF2B5EF4-FFF2-40B4-BE49-F238E27FC236}">
                      <a16:creationId xmlns:a16="http://schemas.microsoft.com/office/drawing/2014/main" id="{74232CCC-2798-2EB2-D7BB-939DA2498A3B}"/>
                    </a:ext>
                  </a:extLst>
                </p:cNvPr>
                <p:cNvPicPr/>
                <p:nvPr/>
              </p:nvPicPr>
              <p:blipFill>
                <a:blip r:embed="rId203"/>
                <a:stretch>
                  <a:fillRect/>
                </a:stretch>
              </p:blipFill>
              <p:spPr>
                <a:xfrm>
                  <a:off x="7117439" y="4200502"/>
                  <a:ext cx="2217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4EC59147-2BA8-9367-6C1F-90DF84EFD5D4}"/>
                    </a:ext>
                  </a:extLst>
                </p14:cNvPr>
                <p14:cNvContentPartPr/>
                <p14:nvPr/>
              </p14:nvContentPartPr>
              <p14:xfrm>
                <a:off x="7265759" y="4212022"/>
                <a:ext cx="141840" cy="155880"/>
              </p14:xfrm>
            </p:contentPart>
          </mc:Choice>
          <mc:Fallback>
            <p:pic>
              <p:nvPicPr>
                <p:cNvPr id="120" name="Ink 119">
                  <a:extLst>
                    <a:ext uri="{FF2B5EF4-FFF2-40B4-BE49-F238E27FC236}">
                      <a16:creationId xmlns:a16="http://schemas.microsoft.com/office/drawing/2014/main" id="{4EC59147-2BA8-9367-6C1F-90DF84EFD5D4}"/>
                    </a:ext>
                  </a:extLst>
                </p:cNvPr>
                <p:cNvPicPr/>
                <p:nvPr/>
              </p:nvPicPr>
              <p:blipFill>
                <a:blip r:embed="rId205"/>
                <a:stretch>
                  <a:fillRect/>
                </a:stretch>
              </p:blipFill>
              <p:spPr>
                <a:xfrm>
                  <a:off x="7257119" y="4203382"/>
                  <a:ext cx="1594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3B9A89CE-C1EC-6587-94D2-8E04ECB39208}"/>
                    </a:ext>
                  </a:extLst>
                </p14:cNvPr>
                <p14:cNvContentPartPr/>
                <p14:nvPr/>
              </p14:nvContentPartPr>
              <p14:xfrm>
                <a:off x="7344599" y="4243342"/>
                <a:ext cx="205560" cy="119520"/>
              </p14:xfrm>
            </p:contentPart>
          </mc:Choice>
          <mc:Fallback>
            <p:pic>
              <p:nvPicPr>
                <p:cNvPr id="121" name="Ink 120">
                  <a:extLst>
                    <a:ext uri="{FF2B5EF4-FFF2-40B4-BE49-F238E27FC236}">
                      <a16:creationId xmlns:a16="http://schemas.microsoft.com/office/drawing/2014/main" id="{3B9A89CE-C1EC-6587-94D2-8E04ECB39208}"/>
                    </a:ext>
                  </a:extLst>
                </p:cNvPr>
                <p:cNvPicPr/>
                <p:nvPr/>
              </p:nvPicPr>
              <p:blipFill>
                <a:blip r:embed="rId207"/>
                <a:stretch>
                  <a:fillRect/>
                </a:stretch>
              </p:blipFill>
              <p:spPr>
                <a:xfrm>
                  <a:off x="7335959" y="4234702"/>
                  <a:ext cx="2232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Ink 121">
                  <a:extLst>
                    <a:ext uri="{FF2B5EF4-FFF2-40B4-BE49-F238E27FC236}">
                      <a16:creationId xmlns:a16="http://schemas.microsoft.com/office/drawing/2014/main" id="{2BE2995C-EDF2-F1CD-DB13-7CBCA0BF6166}"/>
                    </a:ext>
                  </a:extLst>
                </p14:cNvPr>
                <p14:cNvContentPartPr/>
                <p14:nvPr/>
              </p14:nvContentPartPr>
              <p14:xfrm>
                <a:off x="7486799" y="4177822"/>
                <a:ext cx="97920" cy="177120"/>
              </p14:xfrm>
            </p:contentPart>
          </mc:Choice>
          <mc:Fallback>
            <p:pic>
              <p:nvPicPr>
                <p:cNvPr id="122" name="Ink 121">
                  <a:extLst>
                    <a:ext uri="{FF2B5EF4-FFF2-40B4-BE49-F238E27FC236}">
                      <a16:creationId xmlns:a16="http://schemas.microsoft.com/office/drawing/2014/main" id="{2BE2995C-EDF2-F1CD-DB13-7CBCA0BF6166}"/>
                    </a:ext>
                  </a:extLst>
                </p:cNvPr>
                <p:cNvPicPr/>
                <p:nvPr/>
              </p:nvPicPr>
              <p:blipFill>
                <a:blip r:embed="rId209"/>
                <a:stretch>
                  <a:fillRect/>
                </a:stretch>
              </p:blipFill>
              <p:spPr>
                <a:xfrm>
                  <a:off x="7477799" y="4168822"/>
                  <a:ext cx="115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Ink 122">
                  <a:extLst>
                    <a:ext uri="{FF2B5EF4-FFF2-40B4-BE49-F238E27FC236}">
                      <a16:creationId xmlns:a16="http://schemas.microsoft.com/office/drawing/2014/main" id="{5516D199-D064-9A5E-19CC-5024DA9C415D}"/>
                    </a:ext>
                  </a:extLst>
                </p14:cNvPr>
                <p14:cNvContentPartPr/>
                <p14:nvPr/>
              </p14:nvContentPartPr>
              <p14:xfrm>
                <a:off x="7585079" y="4194742"/>
                <a:ext cx="149040" cy="213480"/>
              </p14:xfrm>
            </p:contentPart>
          </mc:Choice>
          <mc:Fallback>
            <p:pic>
              <p:nvPicPr>
                <p:cNvPr id="123" name="Ink 122">
                  <a:extLst>
                    <a:ext uri="{FF2B5EF4-FFF2-40B4-BE49-F238E27FC236}">
                      <a16:creationId xmlns:a16="http://schemas.microsoft.com/office/drawing/2014/main" id="{5516D199-D064-9A5E-19CC-5024DA9C415D}"/>
                    </a:ext>
                  </a:extLst>
                </p:cNvPr>
                <p:cNvPicPr/>
                <p:nvPr/>
              </p:nvPicPr>
              <p:blipFill>
                <a:blip r:embed="rId211"/>
                <a:stretch>
                  <a:fillRect/>
                </a:stretch>
              </p:blipFill>
              <p:spPr>
                <a:xfrm>
                  <a:off x="7576079" y="4186102"/>
                  <a:ext cx="1666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 name="Ink 123">
                  <a:extLst>
                    <a:ext uri="{FF2B5EF4-FFF2-40B4-BE49-F238E27FC236}">
                      <a16:creationId xmlns:a16="http://schemas.microsoft.com/office/drawing/2014/main" id="{B98D48E3-EF0D-62FF-9DA6-FE5DF5082502}"/>
                    </a:ext>
                  </a:extLst>
                </p14:cNvPr>
                <p14:cNvContentPartPr/>
                <p14:nvPr/>
              </p14:nvContentPartPr>
              <p14:xfrm>
                <a:off x="7798559" y="4194022"/>
                <a:ext cx="35280" cy="10080"/>
              </p14:xfrm>
            </p:contentPart>
          </mc:Choice>
          <mc:Fallback>
            <p:pic>
              <p:nvPicPr>
                <p:cNvPr id="124" name="Ink 123">
                  <a:extLst>
                    <a:ext uri="{FF2B5EF4-FFF2-40B4-BE49-F238E27FC236}">
                      <a16:creationId xmlns:a16="http://schemas.microsoft.com/office/drawing/2014/main" id="{B98D48E3-EF0D-62FF-9DA6-FE5DF5082502}"/>
                    </a:ext>
                  </a:extLst>
                </p:cNvPr>
                <p:cNvPicPr/>
                <p:nvPr/>
              </p:nvPicPr>
              <p:blipFill>
                <a:blip r:embed="rId213"/>
                <a:stretch>
                  <a:fillRect/>
                </a:stretch>
              </p:blipFill>
              <p:spPr>
                <a:xfrm>
                  <a:off x="7789559" y="4185022"/>
                  <a:ext cx="529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5" name="Ink 124">
                  <a:extLst>
                    <a:ext uri="{FF2B5EF4-FFF2-40B4-BE49-F238E27FC236}">
                      <a16:creationId xmlns:a16="http://schemas.microsoft.com/office/drawing/2014/main" id="{97A37134-FB35-D906-A5DE-DFFF31E1DFF0}"/>
                    </a:ext>
                  </a:extLst>
                </p14:cNvPr>
                <p14:cNvContentPartPr/>
                <p14:nvPr/>
              </p14:nvContentPartPr>
              <p14:xfrm>
                <a:off x="7838159" y="4131742"/>
                <a:ext cx="191880" cy="133200"/>
              </p14:xfrm>
            </p:contentPart>
          </mc:Choice>
          <mc:Fallback>
            <p:pic>
              <p:nvPicPr>
                <p:cNvPr id="125" name="Ink 124">
                  <a:extLst>
                    <a:ext uri="{FF2B5EF4-FFF2-40B4-BE49-F238E27FC236}">
                      <a16:creationId xmlns:a16="http://schemas.microsoft.com/office/drawing/2014/main" id="{97A37134-FB35-D906-A5DE-DFFF31E1DFF0}"/>
                    </a:ext>
                  </a:extLst>
                </p:cNvPr>
                <p:cNvPicPr/>
                <p:nvPr/>
              </p:nvPicPr>
              <p:blipFill>
                <a:blip r:embed="rId215"/>
                <a:stretch>
                  <a:fillRect/>
                </a:stretch>
              </p:blipFill>
              <p:spPr>
                <a:xfrm>
                  <a:off x="7829519" y="4122742"/>
                  <a:ext cx="2095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6" name="Ink 125">
                  <a:extLst>
                    <a:ext uri="{FF2B5EF4-FFF2-40B4-BE49-F238E27FC236}">
                      <a16:creationId xmlns:a16="http://schemas.microsoft.com/office/drawing/2014/main" id="{33F56199-9E41-7C12-1501-F416ACC8F374}"/>
                    </a:ext>
                  </a:extLst>
                </p14:cNvPr>
                <p14:cNvContentPartPr/>
                <p14:nvPr/>
              </p14:nvContentPartPr>
              <p14:xfrm>
                <a:off x="8100599" y="4074862"/>
                <a:ext cx="139680" cy="159120"/>
              </p14:xfrm>
            </p:contentPart>
          </mc:Choice>
          <mc:Fallback>
            <p:pic>
              <p:nvPicPr>
                <p:cNvPr id="126" name="Ink 125">
                  <a:extLst>
                    <a:ext uri="{FF2B5EF4-FFF2-40B4-BE49-F238E27FC236}">
                      <a16:creationId xmlns:a16="http://schemas.microsoft.com/office/drawing/2014/main" id="{33F56199-9E41-7C12-1501-F416ACC8F374}"/>
                    </a:ext>
                  </a:extLst>
                </p:cNvPr>
                <p:cNvPicPr/>
                <p:nvPr/>
              </p:nvPicPr>
              <p:blipFill>
                <a:blip r:embed="rId217"/>
                <a:stretch>
                  <a:fillRect/>
                </a:stretch>
              </p:blipFill>
              <p:spPr>
                <a:xfrm>
                  <a:off x="8091599" y="4066222"/>
                  <a:ext cx="1573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7" name="Ink 126">
                  <a:extLst>
                    <a:ext uri="{FF2B5EF4-FFF2-40B4-BE49-F238E27FC236}">
                      <a16:creationId xmlns:a16="http://schemas.microsoft.com/office/drawing/2014/main" id="{C388EC0F-FBD0-CFA8-10CB-D6C9462D3C9A}"/>
                    </a:ext>
                  </a:extLst>
                </p14:cNvPr>
                <p14:cNvContentPartPr/>
                <p14:nvPr/>
              </p14:nvContentPartPr>
              <p14:xfrm>
                <a:off x="8433599" y="3910342"/>
                <a:ext cx="128880" cy="280800"/>
              </p14:xfrm>
            </p:contentPart>
          </mc:Choice>
          <mc:Fallback>
            <p:pic>
              <p:nvPicPr>
                <p:cNvPr id="127" name="Ink 126">
                  <a:extLst>
                    <a:ext uri="{FF2B5EF4-FFF2-40B4-BE49-F238E27FC236}">
                      <a16:creationId xmlns:a16="http://schemas.microsoft.com/office/drawing/2014/main" id="{C388EC0F-FBD0-CFA8-10CB-D6C9462D3C9A}"/>
                    </a:ext>
                  </a:extLst>
                </p:cNvPr>
                <p:cNvPicPr/>
                <p:nvPr/>
              </p:nvPicPr>
              <p:blipFill>
                <a:blip r:embed="rId219"/>
                <a:stretch>
                  <a:fillRect/>
                </a:stretch>
              </p:blipFill>
              <p:spPr>
                <a:xfrm>
                  <a:off x="8424959" y="3901342"/>
                  <a:ext cx="1465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8" name="Ink 127">
                  <a:extLst>
                    <a:ext uri="{FF2B5EF4-FFF2-40B4-BE49-F238E27FC236}">
                      <a16:creationId xmlns:a16="http://schemas.microsoft.com/office/drawing/2014/main" id="{A8657B51-2E37-6FC4-F2D1-AFBD75FC8007}"/>
                    </a:ext>
                  </a:extLst>
                </p14:cNvPr>
                <p14:cNvContentPartPr/>
                <p14:nvPr/>
              </p14:nvContentPartPr>
              <p14:xfrm>
                <a:off x="8630159" y="3998542"/>
                <a:ext cx="160560" cy="138960"/>
              </p14:xfrm>
            </p:contentPart>
          </mc:Choice>
          <mc:Fallback>
            <p:pic>
              <p:nvPicPr>
                <p:cNvPr id="128" name="Ink 127">
                  <a:extLst>
                    <a:ext uri="{FF2B5EF4-FFF2-40B4-BE49-F238E27FC236}">
                      <a16:creationId xmlns:a16="http://schemas.microsoft.com/office/drawing/2014/main" id="{A8657B51-2E37-6FC4-F2D1-AFBD75FC8007}"/>
                    </a:ext>
                  </a:extLst>
                </p:cNvPr>
                <p:cNvPicPr/>
                <p:nvPr/>
              </p:nvPicPr>
              <p:blipFill>
                <a:blip r:embed="rId221"/>
                <a:stretch>
                  <a:fillRect/>
                </a:stretch>
              </p:blipFill>
              <p:spPr>
                <a:xfrm>
                  <a:off x="8621519" y="3989902"/>
                  <a:ext cx="1782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9" name="Ink 128">
                  <a:extLst>
                    <a:ext uri="{FF2B5EF4-FFF2-40B4-BE49-F238E27FC236}">
                      <a16:creationId xmlns:a16="http://schemas.microsoft.com/office/drawing/2014/main" id="{53AAFEC4-3F46-50DA-BB7D-0C1E83C4AC45}"/>
                    </a:ext>
                  </a:extLst>
                </p14:cNvPr>
                <p14:cNvContentPartPr/>
                <p14:nvPr/>
              </p14:nvContentPartPr>
              <p14:xfrm>
                <a:off x="8402279" y="4001422"/>
                <a:ext cx="207360" cy="86040"/>
              </p14:xfrm>
            </p:contentPart>
          </mc:Choice>
          <mc:Fallback>
            <p:pic>
              <p:nvPicPr>
                <p:cNvPr id="129" name="Ink 128">
                  <a:extLst>
                    <a:ext uri="{FF2B5EF4-FFF2-40B4-BE49-F238E27FC236}">
                      <a16:creationId xmlns:a16="http://schemas.microsoft.com/office/drawing/2014/main" id="{53AAFEC4-3F46-50DA-BB7D-0C1E83C4AC45}"/>
                    </a:ext>
                  </a:extLst>
                </p:cNvPr>
                <p:cNvPicPr/>
                <p:nvPr/>
              </p:nvPicPr>
              <p:blipFill>
                <a:blip r:embed="rId223"/>
                <a:stretch>
                  <a:fillRect/>
                </a:stretch>
              </p:blipFill>
              <p:spPr>
                <a:xfrm>
                  <a:off x="8393279" y="3992422"/>
                  <a:ext cx="2250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0" name="Ink 129">
                  <a:extLst>
                    <a:ext uri="{FF2B5EF4-FFF2-40B4-BE49-F238E27FC236}">
                      <a16:creationId xmlns:a16="http://schemas.microsoft.com/office/drawing/2014/main" id="{DF61B41A-2502-F6E7-67A3-9A5E41EE1275}"/>
                    </a:ext>
                  </a:extLst>
                </p14:cNvPr>
                <p14:cNvContentPartPr/>
                <p14:nvPr/>
              </p14:nvContentPartPr>
              <p14:xfrm>
                <a:off x="8849399" y="3951382"/>
                <a:ext cx="127800" cy="271440"/>
              </p14:xfrm>
            </p:contentPart>
          </mc:Choice>
          <mc:Fallback>
            <p:pic>
              <p:nvPicPr>
                <p:cNvPr id="130" name="Ink 129">
                  <a:extLst>
                    <a:ext uri="{FF2B5EF4-FFF2-40B4-BE49-F238E27FC236}">
                      <a16:creationId xmlns:a16="http://schemas.microsoft.com/office/drawing/2014/main" id="{DF61B41A-2502-F6E7-67A3-9A5E41EE1275}"/>
                    </a:ext>
                  </a:extLst>
                </p:cNvPr>
                <p:cNvPicPr/>
                <p:nvPr/>
              </p:nvPicPr>
              <p:blipFill>
                <a:blip r:embed="rId225"/>
                <a:stretch>
                  <a:fillRect/>
                </a:stretch>
              </p:blipFill>
              <p:spPr>
                <a:xfrm>
                  <a:off x="8840399" y="3942742"/>
                  <a:ext cx="1454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Ink 130">
                  <a:extLst>
                    <a:ext uri="{FF2B5EF4-FFF2-40B4-BE49-F238E27FC236}">
                      <a16:creationId xmlns:a16="http://schemas.microsoft.com/office/drawing/2014/main" id="{8CFCF6FB-DAD7-D9EA-E598-348E54B6CA88}"/>
                    </a:ext>
                  </a:extLst>
                </p14:cNvPr>
                <p14:cNvContentPartPr/>
                <p14:nvPr/>
              </p14:nvContentPartPr>
              <p14:xfrm>
                <a:off x="9045599" y="3876862"/>
                <a:ext cx="101880" cy="93960"/>
              </p14:xfrm>
            </p:contentPart>
          </mc:Choice>
          <mc:Fallback>
            <p:pic>
              <p:nvPicPr>
                <p:cNvPr id="131" name="Ink 130">
                  <a:extLst>
                    <a:ext uri="{FF2B5EF4-FFF2-40B4-BE49-F238E27FC236}">
                      <a16:creationId xmlns:a16="http://schemas.microsoft.com/office/drawing/2014/main" id="{8CFCF6FB-DAD7-D9EA-E598-348E54B6CA88}"/>
                    </a:ext>
                  </a:extLst>
                </p:cNvPr>
                <p:cNvPicPr/>
                <p:nvPr/>
              </p:nvPicPr>
              <p:blipFill>
                <a:blip r:embed="rId227"/>
                <a:stretch>
                  <a:fillRect/>
                </a:stretch>
              </p:blipFill>
              <p:spPr>
                <a:xfrm>
                  <a:off x="9036599" y="3868222"/>
                  <a:ext cx="1195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2" name="Ink 131">
                  <a:extLst>
                    <a:ext uri="{FF2B5EF4-FFF2-40B4-BE49-F238E27FC236}">
                      <a16:creationId xmlns:a16="http://schemas.microsoft.com/office/drawing/2014/main" id="{79006FD0-FA9B-4752-BBE8-D93A1DE9EA17}"/>
                    </a:ext>
                  </a:extLst>
                </p14:cNvPr>
                <p14:cNvContentPartPr/>
                <p14:nvPr/>
              </p14:nvContentPartPr>
              <p14:xfrm>
                <a:off x="9291119" y="3818542"/>
                <a:ext cx="15120" cy="107640"/>
              </p14:xfrm>
            </p:contentPart>
          </mc:Choice>
          <mc:Fallback>
            <p:pic>
              <p:nvPicPr>
                <p:cNvPr id="132" name="Ink 131">
                  <a:extLst>
                    <a:ext uri="{FF2B5EF4-FFF2-40B4-BE49-F238E27FC236}">
                      <a16:creationId xmlns:a16="http://schemas.microsoft.com/office/drawing/2014/main" id="{79006FD0-FA9B-4752-BBE8-D93A1DE9EA17}"/>
                    </a:ext>
                  </a:extLst>
                </p:cNvPr>
                <p:cNvPicPr/>
                <p:nvPr/>
              </p:nvPicPr>
              <p:blipFill>
                <a:blip r:embed="rId229"/>
                <a:stretch>
                  <a:fillRect/>
                </a:stretch>
              </p:blipFill>
              <p:spPr>
                <a:xfrm>
                  <a:off x="9282479" y="3809902"/>
                  <a:ext cx="327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8EF6445F-AF4A-51AB-AB22-FE558D5B866B}"/>
                    </a:ext>
                  </a:extLst>
                </p14:cNvPr>
                <p14:cNvContentPartPr/>
                <p14:nvPr/>
              </p14:nvContentPartPr>
              <p14:xfrm>
                <a:off x="9432239" y="3803782"/>
                <a:ext cx="73440" cy="124560"/>
              </p14:xfrm>
            </p:contentPart>
          </mc:Choice>
          <mc:Fallback>
            <p:pic>
              <p:nvPicPr>
                <p:cNvPr id="133" name="Ink 132">
                  <a:extLst>
                    <a:ext uri="{FF2B5EF4-FFF2-40B4-BE49-F238E27FC236}">
                      <a16:creationId xmlns:a16="http://schemas.microsoft.com/office/drawing/2014/main" id="{8EF6445F-AF4A-51AB-AB22-FE558D5B866B}"/>
                    </a:ext>
                  </a:extLst>
                </p:cNvPr>
                <p:cNvPicPr/>
                <p:nvPr/>
              </p:nvPicPr>
              <p:blipFill>
                <a:blip r:embed="rId231"/>
                <a:stretch>
                  <a:fillRect/>
                </a:stretch>
              </p:blipFill>
              <p:spPr>
                <a:xfrm>
                  <a:off x="9423239" y="3795142"/>
                  <a:ext cx="910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5" name="Ink 134">
                  <a:extLst>
                    <a:ext uri="{FF2B5EF4-FFF2-40B4-BE49-F238E27FC236}">
                      <a16:creationId xmlns:a16="http://schemas.microsoft.com/office/drawing/2014/main" id="{50371F03-6D63-C476-39D2-E7D81BCD75EE}"/>
                    </a:ext>
                  </a:extLst>
                </p14:cNvPr>
                <p14:cNvContentPartPr/>
                <p14:nvPr/>
              </p14:nvContentPartPr>
              <p14:xfrm>
                <a:off x="3677999" y="1533982"/>
                <a:ext cx="66960" cy="313920"/>
              </p14:xfrm>
            </p:contentPart>
          </mc:Choice>
          <mc:Fallback>
            <p:pic>
              <p:nvPicPr>
                <p:cNvPr id="135" name="Ink 134">
                  <a:extLst>
                    <a:ext uri="{FF2B5EF4-FFF2-40B4-BE49-F238E27FC236}">
                      <a16:creationId xmlns:a16="http://schemas.microsoft.com/office/drawing/2014/main" id="{50371F03-6D63-C476-39D2-E7D81BCD75EE}"/>
                    </a:ext>
                  </a:extLst>
                </p:cNvPr>
                <p:cNvPicPr/>
                <p:nvPr/>
              </p:nvPicPr>
              <p:blipFill>
                <a:blip r:embed="rId233"/>
                <a:stretch>
                  <a:fillRect/>
                </a:stretch>
              </p:blipFill>
              <p:spPr>
                <a:xfrm>
                  <a:off x="3669359" y="1525342"/>
                  <a:ext cx="846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6" name="Ink 135">
                  <a:extLst>
                    <a:ext uri="{FF2B5EF4-FFF2-40B4-BE49-F238E27FC236}">
                      <a16:creationId xmlns:a16="http://schemas.microsoft.com/office/drawing/2014/main" id="{9C64EE34-C919-840A-8782-3077E58EB7BE}"/>
                    </a:ext>
                  </a:extLst>
                </p14:cNvPr>
                <p14:cNvContentPartPr/>
                <p14:nvPr/>
              </p14:nvContentPartPr>
              <p14:xfrm>
                <a:off x="3694199" y="1852222"/>
                <a:ext cx="144000" cy="37440"/>
              </p14:xfrm>
            </p:contentPart>
          </mc:Choice>
          <mc:Fallback>
            <p:pic>
              <p:nvPicPr>
                <p:cNvPr id="136" name="Ink 135">
                  <a:extLst>
                    <a:ext uri="{FF2B5EF4-FFF2-40B4-BE49-F238E27FC236}">
                      <a16:creationId xmlns:a16="http://schemas.microsoft.com/office/drawing/2014/main" id="{9C64EE34-C919-840A-8782-3077E58EB7BE}"/>
                    </a:ext>
                  </a:extLst>
                </p:cNvPr>
                <p:cNvPicPr/>
                <p:nvPr/>
              </p:nvPicPr>
              <p:blipFill>
                <a:blip r:embed="rId235"/>
                <a:stretch>
                  <a:fillRect/>
                </a:stretch>
              </p:blipFill>
              <p:spPr>
                <a:xfrm>
                  <a:off x="3685559" y="1843582"/>
                  <a:ext cx="161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7" name="Ink 136">
                  <a:extLst>
                    <a:ext uri="{FF2B5EF4-FFF2-40B4-BE49-F238E27FC236}">
                      <a16:creationId xmlns:a16="http://schemas.microsoft.com/office/drawing/2014/main" id="{815DDED9-4D6A-5396-70C9-6EE9CDE6204F}"/>
                    </a:ext>
                  </a:extLst>
                </p14:cNvPr>
                <p14:cNvContentPartPr/>
                <p14:nvPr/>
              </p14:nvContentPartPr>
              <p14:xfrm>
                <a:off x="4010279" y="1451542"/>
                <a:ext cx="125640" cy="64080"/>
              </p14:xfrm>
            </p:contentPart>
          </mc:Choice>
          <mc:Fallback>
            <p:pic>
              <p:nvPicPr>
                <p:cNvPr id="137" name="Ink 136">
                  <a:extLst>
                    <a:ext uri="{FF2B5EF4-FFF2-40B4-BE49-F238E27FC236}">
                      <a16:creationId xmlns:a16="http://schemas.microsoft.com/office/drawing/2014/main" id="{815DDED9-4D6A-5396-70C9-6EE9CDE6204F}"/>
                    </a:ext>
                  </a:extLst>
                </p:cNvPr>
                <p:cNvPicPr/>
                <p:nvPr/>
              </p:nvPicPr>
              <p:blipFill>
                <a:blip r:embed="rId237"/>
                <a:stretch>
                  <a:fillRect/>
                </a:stretch>
              </p:blipFill>
              <p:spPr>
                <a:xfrm>
                  <a:off x="4001639" y="1442902"/>
                  <a:ext cx="143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Ink 137">
                  <a:extLst>
                    <a:ext uri="{FF2B5EF4-FFF2-40B4-BE49-F238E27FC236}">
                      <a16:creationId xmlns:a16="http://schemas.microsoft.com/office/drawing/2014/main" id="{B43F8C22-F9A3-A782-4C27-C8703AA99F37}"/>
                    </a:ext>
                  </a:extLst>
                </p14:cNvPr>
                <p14:cNvContentPartPr/>
                <p14:nvPr/>
              </p14:nvContentPartPr>
              <p14:xfrm>
                <a:off x="4037999" y="1617502"/>
                <a:ext cx="164880" cy="101160"/>
              </p14:xfrm>
            </p:contentPart>
          </mc:Choice>
          <mc:Fallback>
            <p:pic>
              <p:nvPicPr>
                <p:cNvPr id="138" name="Ink 137">
                  <a:extLst>
                    <a:ext uri="{FF2B5EF4-FFF2-40B4-BE49-F238E27FC236}">
                      <a16:creationId xmlns:a16="http://schemas.microsoft.com/office/drawing/2014/main" id="{B43F8C22-F9A3-A782-4C27-C8703AA99F37}"/>
                    </a:ext>
                  </a:extLst>
                </p:cNvPr>
                <p:cNvPicPr/>
                <p:nvPr/>
              </p:nvPicPr>
              <p:blipFill>
                <a:blip r:embed="rId239"/>
                <a:stretch>
                  <a:fillRect/>
                </a:stretch>
              </p:blipFill>
              <p:spPr>
                <a:xfrm>
                  <a:off x="4028999" y="1608862"/>
                  <a:ext cx="1825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Ink 138">
                  <a:extLst>
                    <a:ext uri="{FF2B5EF4-FFF2-40B4-BE49-F238E27FC236}">
                      <a16:creationId xmlns:a16="http://schemas.microsoft.com/office/drawing/2014/main" id="{F0C62E57-3456-CBD1-E037-33AB53359408}"/>
                    </a:ext>
                  </a:extLst>
                </p14:cNvPr>
                <p14:cNvContentPartPr/>
                <p14:nvPr/>
              </p14:nvContentPartPr>
              <p14:xfrm>
                <a:off x="4121159" y="1830262"/>
                <a:ext cx="84960" cy="16560"/>
              </p14:xfrm>
            </p:contentPart>
          </mc:Choice>
          <mc:Fallback>
            <p:pic>
              <p:nvPicPr>
                <p:cNvPr id="139" name="Ink 138">
                  <a:extLst>
                    <a:ext uri="{FF2B5EF4-FFF2-40B4-BE49-F238E27FC236}">
                      <a16:creationId xmlns:a16="http://schemas.microsoft.com/office/drawing/2014/main" id="{F0C62E57-3456-CBD1-E037-33AB53359408}"/>
                    </a:ext>
                  </a:extLst>
                </p:cNvPr>
                <p:cNvPicPr/>
                <p:nvPr/>
              </p:nvPicPr>
              <p:blipFill>
                <a:blip r:embed="rId241"/>
                <a:stretch>
                  <a:fillRect/>
                </a:stretch>
              </p:blipFill>
              <p:spPr>
                <a:xfrm>
                  <a:off x="4112159" y="1821262"/>
                  <a:ext cx="1026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DF6452AF-1D97-9E62-AA23-306825A7E2AC}"/>
                    </a:ext>
                  </a:extLst>
                </p14:cNvPr>
                <p14:cNvContentPartPr/>
                <p14:nvPr/>
              </p14:nvContentPartPr>
              <p14:xfrm>
                <a:off x="3792479" y="2061022"/>
                <a:ext cx="68400" cy="406440"/>
              </p14:xfrm>
            </p:contentPart>
          </mc:Choice>
          <mc:Fallback>
            <p:pic>
              <p:nvPicPr>
                <p:cNvPr id="141" name="Ink 140">
                  <a:extLst>
                    <a:ext uri="{FF2B5EF4-FFF2-40B4-BE49-F238E27FC236}">
                      <a16:creationId xmlns:a16="http://schemas.microsoft.com/office/drawing/2014/main" id="{DF6452AF-1D97-9E62-AA23-306825A7E2AC}"/>
                    </a:ext>
                  </a:extLst>
                </p:cNvPr>
                <p:cNvPicPr/>
                <p:nvPr/>
              </p:nvPicPr>
              <p:blipFill>
                <a:blip r:embed="rId243"/>
                <a:stretch>
                  <a:fillRect/>
                </a:stretch>
              </p:blipFill>
              <p:spPr>
                <a:xfrm>
                  <a:off x="3783839" y="2052382"/>
                  <a:ext cx="8604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579C4B7D-5069-51C9-54A0-07FF355FACD0}"/>
                    </a:ext>
                  </a:extLst>
                </p14:cNvPr>
                <p14:cNvContentPartPr/>
                <p14:nvPr/>
              </p14:nvContentPartPr>
              <p14:xfrm>
                <a:off x="3742079" y="2448022"/>
                <a:ext cx="129600" cy="25200"/>
              </p14:xfrm>
            </p:contentPart>
          </mc:Choice>
          <mc:Fallback>
            <p:pic>
              <p:nvPicPr>
                <p:cNvPr id="142" name="Ink 141">
                  <a:extLst>
                    <a:ext uri="{FF2B5EF4-FFF2-40B4-BE49-F238E27FC236}">
                      <a16:creationId xmlns:a16="http://schemas.microsoft.com/office/drawing/2014/main" id="{579C4B7D-5069-51C9-54A0-07FF355FACD0}"/>
                    </a:ext>
                  </a:extLst>
                </p:cNvPr>
                <p:cNvPicPr/>
                <p:nvPr/>
              </p:nvPicPr>
              <p:blipFill>
                <a:blip r:embed="rId245"/>
                <a:stretch>
                  <a:fillRect/>
                </a:stretch>
              </p:blipFill>
              <p:spPr>
                <a:xfrm>
                  <a:off x="3733079" y="2439022"/>
                  <a:ext cx="147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47C99FD7-D805-18B5-BA54-7B4B61F1C7F7}"/>
                    </a:ext>
                  </a:extLst>
                </p14:cNvPr>
                <p14:cNvContentPartPr/>
                <p14:nvPr/>
              </p14:nvContentPartPr>
              <p14:xfrm>
                <a:off x="3882839" y="2405902"/>
                <a:ext cx="72720" cy="79560"/>
              </p14:xfrm>
            </p:contentPart>
          </mc:Choice>
          <mc:Fallback>
            <p:pic>
              <p:nvPicPr>
                <p:cNvPr id="143" name="Ink 142">
                  <a:extLst>
                    <a:ext uri="{FF2B5EF4-FFF2-40B4-BE49-F238E27FC236}">
                      <a16:creationId xmlns:a16="http://schemas.microsoft.com/office/drawing/2014/main" id="{47C99FD7-D805-18B5-BA54-7B4B61F1C7F7}"/>
                    </a:ext>
                  </a:extLst>
                </p:cNvPr>
                <p:cNvPicPr/>
                <p:nvPr/>
              </p:nvPicPr>
              <p:blipFill>
                <a:blip r:embed="rId247"/>
                <a:stretch>
                  <a:fillRect/>
                </a:stretch>
              </p:blipFill>
              <p:spPr>
                <a:xfrm>
                  <a:off x="3874199" y="2396902"/>
                  <a:ext cx="90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32AB8EBD-98EB-5B5D-34E9-9CBD2A3A2F29}"/>
                    </a:ext>
                  </a:extLst>
                </p14:cNvPr>
                <p14:cNvContentPartPr/>
                <p14:nvPr/>
              </p14:nvContentPartPr>
              <p14:xfrm>
                <a:off x="4166879" y="2097022"/>
                <a:ext cx="78120" cy="26280"/>
              </p14:xfrm>
            </p:contentPart>
          </mc:Choice>
          <mc:Fallback>
            <p:pic>
              <p:nvPicPr>
                <p:cNvPr id="144" name="Ink 143">
                  <a:extLst>
                    <a:ext uri="{FF2B5EF4-FFF2-40B4-BE49-F238E27FC236}">
                      <a16:creationId xmlns:a16="http://schemas.microsoft.com/office/drawing/2014/main" id="{32AB8EBD-98EB-5B5D-34E9-9CBD2A3A2F29}"/>
                    </a:ext>
                  </a:extLst>
                </p:cNvPr>
                <p:cNvPicPr/>
                <p:nvPr/>
              </p:nvPicPr>
              <p:blipFill>
                <a:blip r:embed="rId249"/>
                <a:stretch>
                  <a:fillRect/>
                </a:stretch>
              </p:blipFill>
              <p:spPr>
                <a:xfrm>
                  <a:off x="4158239" y="2088022"/>
                  <a:ext cx="957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 name="Ink 144">
                  <a:extLst>
                    <a:ext uri="{FF2B5EF4-FFF2-40B4-BE49-F238E27FC236}">
                      <a16:creationId xmlns:a16="http://schemas.microsoft.com/office/drawing/2014/main" id="{389D16F2-937A-9460-542B-5C9BB953EA7A}"/>
                    </a:ext>
                  </a:extLst>
                </p14:cNvPr>
                <p14:cNvContentPartPr/>
                <p14:nvPr/>
              </p14:nvContentPartPr>
              <p14:xfrm>
                <a:off x="4166879" y="2306182"/>
                <a:ext cx="119520" cy="120240"/>
              </p14:xfrm>
            </p:contentPart>
          </mc:Choice>
          <mc:Fallback>
            <p:pic>
              <p:nvPicPr>
                <p:cNvPr id="145" name="Ink 144">
                  <a:extLst>
                    <a:ext uri="{FF2B5EF4-FFF2-40B4-BE49-F238E27FC236}">
                      <a16:creationId xmlns:a16="http://schemas.microsoft.com/office/drawing/2014/main" id="{389D16F2-937A-9460-542B-5C9BB953EA7A}"/>
                    </a:ext>
                  </a:extLst>
                </p:cNvPr>
                <p:cNvPicPr/>
                <p:nvPr/>
              </p:nvPicPr>
              <p:blipFill>
                <a:blip r:embed="rId251"/>
                <a:stretch>
                  <a:fillRect/>
                </a:stretch>
              </p:blipFill>
              <p:spPr>
                <a:xfrm>
                  <a:off x="4158239" y="2297182"/>
                  <a:ext cx="137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2E9BB139-9BD1-7EBB-6C99-AD12A0F7FBC7}"/>
                    </a:ext>
                  </a:extLst>
                </p14:cNvPr>
                <p14:cNvContentPartPr/>
                <p14:nvPr/>
              </p14:nvContentPartPr>
              <p14:xfrm>
                <a:off x="4215839" y="2535862"/>
                <a:ext cx="110160" cy="10440"/>
              </p14:xfrm>
            </p:contentPart>
          </mc:Choice>
          <mc:Fallback>
            <p:pic>
              <p:nvPicPr>
                <p:cNvPr id="146" name="Ink 145">
                  <a:extLst>
                    <a:ext uri="{FF2B5EF4-FFF2-40B4-BE49-F238E27FC236}">
                      <a16:creationId xmlns:a16="http://schemas.microsoft.com/office/drawing/2014/main" id="{2E9BB139-9BD1-7EBB-6C99-AD12A0F7FBC7}"/>
                    </a:ext>
                  </a:extLst>
                </p:cNvPr>
                <p:cNvPicPr/>
                <p:nvPr/>
              </p:nvPicPr>
              <p:blipFill>
                <a:blip r:embed="rId253"/>
                <a:stretch>
                  <a:fillRect/>
                </a:stretch>
              </p:blipFill>
              <p:spPr>
                <a:xfrm>
                  <a:off x="4207199" y="2527222"/>
                  <a:ext cx="127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8" name="Ink 147">
                  <a:extLst>
                    <a:ext uri="{FF2B5EF4-FFF2-40B4-BE49-F238E27FC236}">
                      <a16:creationId xmlns:a16="http://schemas.microsoft.com/office/drawing/2014/main" id="{EA7E0087-2696-2212-843D-77F82D0BAB52}"/>
                    </a:ext>
                  </a:extLst>
                </p14:cNvPr>
                <p14:cNvContentPartPr/>
                <p14:nvPr/>
              </p14:nvContentPartPr>
              <p14:xfrm>
                <a:off x="8091599" y="4394902"/>
                <a:ext cx="178200" cy="237600"/>
              </p14:xfrm>
            </p:contentPart>
          </mc:Choice>
          <mc:Fallback>
            <p:pic>
              <p:nvPicPr>
                <p:cNvPr id="148" name="Ink 147">
                  <a:extLst>
                    <a:ext uri="{FF2B5EF4-FFF2-40B4-BE49-F238E27FC236}">
                      <a16:creationId xmlns:a16="http://schemas.microsoft.com/office/drawing/2014/main" id="{EA7E0087-2696-2212-843D-77F82D0BAB52}"/>
                    </a:ext>
                  </a:extLst>
                </p:cNvPr>
                <p:cNvPicPr/>
                <p:nvPr/>
              </p:nvPicPr>
              <p:blipFill>
                <a:blip r:embed="rId255"/>
                <a:stretch>
                  <a:fillRect/>
                </a:stretch>
              </p:blipFill>
              <p:spPr>
                <a:xfrm>
                  <a:off x="8082599" y="4385902"/>
                  <a:ext cx="1958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Ink 148">
                  <a:extLst>
                    <a:ext uri="{FF2B5EF4-FFF2-40B4-BE49-F238E27FC236}">
                      <a16:creationId xmlns:a16="http://schemas.microsoft.com/office/drawing/2014/main" id="{91672288-C8BA-0042-F508-D84F76746578}"/>
                    </a:ext>
                  </a:extLst>
                </p14:cNvPr>
                <p14:cNvContentPartPr/>
                <p14:nvPr/>
              </p14:nvContentPartPr>
              <p14:xfrm>
                <a:off x="8293199" y="4394902"/>
                <a:ext cx="122400" cy="183960"/>
              </p14:xfrm>
            </p:contentPart>
          </mc:Choice>
          <mc:Fallback>
            <p:pic>
              <p:nvPicPr>
                <p:cNvPr id="149" name="Ink 148">
                  <a:extLst>
                    <a:ext uri="{FF2B5EF4-FFF2-40B4-BE49-F238E27FC236}">
                      <a16:creationId xmlns:a16="http://schemas.microsoft.com/office/drawing/2014/main" id="{91672288-C8BA-0042-F508-D84F76746578}"/>
                    </a:ext>
                  </a:extLst>
                </p:cNvPr>
                <p:cNvPicPr/>
                <p:nvPr/>
              </p:nvPicPr>
              <p:blipFill>
                <a:blip r:embed="rId257"/>
                <a:stretch>
                  <a:fillRect/>
                </a:stretch>
              </p:blipFill>
              <p:spPr>
                <a:xfrm>
                  <a:off x="8284559" y="4386262"/>
                  <a:ext cx="1400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0" name="Ink 149">
                  <a:extLst>
                    <a:ext uri="{FF2B5EF4-FFF2-40B4-BE49-F238E27FC236}">
                      <a16:creationId xmlns:a16="http://schemas.microsoft.com/office/drawing/2014/main" id="{64EBB384-6F7F-0823-975E-445842A9CAA0}"/>
                    </a:ext>
                  </a:extLst>
                </p14:cNvPr>
                <p14:cNvContentPartPr/>
                <p14:nvPr/>
              </p14:nvContentPartPr>
              <p14:xfrm>
                <a:off x="9340079" y="4197622"/>
                <a:ext cx="54360" cy="115920"/>
              </p14:xfrm>
            </p:contentPart>
          </mc:Choice>
          <mc:Fallback>
            <p:pic>
              <p:nvPicPr>
                <p:cNvPr id="150" name="Ink 149">
                  <a:extLst>
                    <a:ext uri="{FF2B5EF4-FFF2-40B4-BE49-F238E27FC236}">
                      <a16:creationId xmlns:a16="http://schemas.microsoft.com/office/drawing/2014/main" id="{64EBB384-6F7F-0823-975E-445842A9CAA0}"/>
                    </a:ext>
                  </a:extLst>
                </p:cNvPr>
                <p:cNvPicPr/>
                <p:nvPr/>
              </p:nvPicPr>
              <p:blipFill>
                <a:blip r:embed="rId259"/>
                <a:stretch>
                  <a:fillRect/>
                </a:stretch>
              </p:blipFill>
              <p:spPr>
                <a:xfrm>
                  <a:off x="9331439" y="4188622"/>
                  <a:ext cx="72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1" name="Ink 150">
                  <a:extLst>
                    <a:ext uri="{FF2B5EF4-FFF2-40B4-BE49-F238E27FC236}">
                      <a16:creationId xmlns:a16="http://schemas.microsoft.com/office/drawing/2014/main" id="{2DF2DEDB-386D-918D-6CA3-D2117EBF66DB}"/>
                    </a:ext>
                  </a:extLst>
                </p14:cNvPr>
                <p14:cNvContentPartPr/>
                <p14:nvPr/>
              </p14:nvContentPartPr>
              <p14:xfrm>
                <a:off x="9481559" y="4185022"/>
                <a:ext cx="81720" cy="117000"/>
              </p14:xfrm>
            </p:contentPart>
          </mc:Choice>
          <mc:Fallback>
            <p:pic>
              <p:nvPicPr>
                <p:cNvPr id="151" name="Ink 150">
                  <a:extLst>
                    <a:ext uri="{FF2B5EF4-FFF2-40B4-BE49-F238E27FC236}">
                      <a16:creationId xmlns:a16="http://schemas.microsoft.com/office/drawing/2014/main" id="{2DF2DEDB-386D-918D-6CA3-D2117EBF66DB}"/>
                    </a:ext>
                  </a:extLst>
                </p:cNvPr>
                <p:cNvPicPr/>
                <p:nvPr/>
              </p:nvPicPr>
              <p:blipFill>
                <a:blip r:embed="rId261"/>
                <a:stretch>
                  <a:fillRect/>
                </a:stretch>
              </p:blipFill>
              <p:spPr>
                <a:xfrm>
                  <a:off x="9472559" y="4176382"/>
                  <a:ext cx="993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9739CDBA-AE7F-D21F-524A-AF63FD0776A5}"/>
                    </a:ext>
                  </a:extLst>
                </p14:cNvPr>
                <p14:cNvContentPartPr/>
                <p14:nvPr/>
              </p14:nvContentPartPr>
              <p14:xfrm>
                <a:off x="6326879" y="1914142"/>
                <a:ext cx="505080" cy="343440"/>
              </p14:xfrm>
            </p:contentPart>
          </mc:Choice>
          <mc:Fallback>
            <p:pic>
              <p:nvPicPr>
                <p:cNvPr id="154" name="Ink 153">
                  <a:extLst>
                    <a:ext uri="{FF2B5EF4-FFF2-40B4-BE49-F238E27FC236}">
                      <a16:creationId xmlns:a16="http://schemas.microsoft.com/office/drawing/2014/main" id="{9739CDBA-AE7F-D21F-524A-AF63FD0776A5}"/>
                    </a:ext>
                  </a:extLst>
                </p:cNvPr>
                <p:cNvPicPr/>
                <p:nvPr/>
              </p:nvPicPr>
              <p:blipFill>
                <a:blip r:embed="rId263"/>
                <a:stretch>
                  <a:fillRect/>
                </a:stretch>
              </p:blipFill>
              <p:spPr>
                <a:xfrm>
                  <a:off x="6318239" y="1905142"/>
                  <a:ext cx="52272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A580395D-4D11-7EA9-EA98-8B30D82BE6F9}"/>
                    </a:ext>
                  </a:extLst>
                </p14:cNvPr>
                <p14:cNvContentPartPr/>
                <p14:nvPr/>
              </p14:nvContentPartPr>
              <p14:xfrm>
                <a:off x="6871559" y="1915942"/>
                <a:ext cx="59400" cy="136800"/>
              </p14:xfrm>
            </p:contentPart>
          </mc:Choice>
          <mc:Fallback>
            <p:pic>
              <p:nvPicPr>
                <p:cNvPr id="155" name="Ink 154">
                  <a:extLst>
                    <a:ext uri="{FF2B5EF4-FFF2-40B4-BE49-F238E27FC236}">
                      <a16:creationId xmlns:a16="http://schemas.microsoft.com/office/drawing/2014/main" id="{A580395D-4D11-7EA9-EA98-8B30D82BE6F9}"/>
                    </a:ext>
                  </a:extLst>
                </p:cNvPr>
                <p:cNvPicPr/>
                <p:nvPr/>
              </p:nvPicPr>
              <p:blipFill>
                <a:blip r:embed="rId265"/>
                <a:stretch>
                  <a:fillRect/>
                </a:stretch>
              </p:blipFill>
              <p:spPr>
                <a:xfrm>
                  <a:off x="6862919" y="1907302"/>
                  <a:ext cx="770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3FF8A84E-65C9-15C2-4F57-FAB6D67766C7}"/>
                    </a:ext>
                  </a:extLst>
                </p14:cNvPr>
                <p14:cNvContentPartPr/>
                <p14:nvPr/>
              </p14:nvContentPartPr>
              <p14:xfrm>
                <a:off x="6983519" y="1730902"/>
                <a:ext cx="315360" cy="270000"/>
              </p14:xfrm>
            </p:contentPart>
          </mc:Choice>
          <mc:Fallback>
            <p:pic>
              <p:nvPicPr>
                <p:cNvPr id="156" name="Ink 155">
                  <a:extLst>
                    <a:ext uri="{FF2B5EF4-FFF2-40B4-BE49-F238E27FC236}">
                      <a16:creationId xmlns:a16="http://schemas.microsoft.com/office/drawing/2014/main" id="{3FF8A84E-65C9-15C2-4F57-FAB6D67766C7}"/>
                    </a:ext>
                  </a:extLst>
                </p:cNvPr>
                <p:cNvPicPr/>
                <p:nvPr/>
              </p:nvPicPr>
              <p:blipFill>
                <a:blip r:embed="rId267"/>
                <a:stretch>
                  <a:fillRect/>
                </a:stretch>
              </p:blipFill>
              <p:spPr>
                <a:xfrm>
                  <a:off x="6974519" y="1722262"/>
                  <a:ext cx="3330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7" name="Ink 156">
                  <a:extLst>
                    <a:ext uri="{FF2B5EF4-FFF2-40B4-BE49-F238E27FC236}">
                      <a16:creationId xmlns:a16="http://schemas.microsoft.com/office/drawing/2014/main" id="{3F9C9635-0929-A20F-BA32-D60C3D0FC0BD}"/>
                    </a:ext>
                  </a:extLst>
                </p14:cNvPr>
                <p14:cNvContentPartPr/>
                <p14:nvPr/>
              </p14:nvContentPartPr>
              <p14:xfrm>
                <a:off x="6768239" y="2120782"/>
                <a:ext cx="472320" cy="228600"/>
              </p14:xfrm>
            </p:contentPart>
          </mc:Choice>
          <mc:Fallback>
            <p:pic>
              <p:nvPicPr>
                <p:cNvPr id="157" name="Ink 156">
                  <a:extLst>
                    <a:ext uri="{FF2B5EF4-FFF2-40B4-BE49-F238E27FC236}">
                      <a16:creationId xmlns:a16="http://schemas.microsoft.com/office/drawing/2014/main" id="{3F9C9635-0929-A20F-BA32-D60C3D0FC0BD}"/>
                    </a:ext>
                  </a:extLst>
                </p:cNvPr>
                <p:cNvPicPr/>
                <p:nvPr/>
              </p:nvPicPr>
              <p:blipFill>
                <a:blip r:embed="rId269"/>
                <a:stretch>
                  <a:fillRect/>
                </a:stretch>
              </p:blipFill>
              <p:spPr>
                <a:xfrm>
                  <a:off x="6759239" y="2111782"/>
                  <a:ext cx="4899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8" name="Ink 157">
                  <a:extLst>
                    <a:ext uri="{FF2B5EF4-FFF2-40B4-BE49-F238E27FC236}">
                      <a16:creationId xmlns:a16="http://schemas.microsoft.com/office/drawing/2014/main" id="{9DEBA4E2-CFFB-9DA5-ED9C-1C72B16F75B5}"/>
                    </a:ext>
                  </a:extLst>
                </p14:cNvPr>
                <p14:cNvContentPartPr/>
                <p14:nvPr/>
              </p14:nvContentPartPr>
              <p14:xfrm>
                <a:off x="6782279" y="2247142"/>
                <a:ext cx="851400" cy="421920"/>
              </p14:xfrm>
            </p:contentPart>
          </mc:Choice>
          <mc:Fallback>
            <p:pic>
              <p:nvPicPr>
                <p:cNvPr id="158" name="Ink 157">
                  <a:extLst>
                    <a:ext uri="{FF2B5EF4-FFF2-40B4-BE49-F238E27FC236}">
                      <a16:creationId xmlns:a16="http://schemas.microsoft.com/office/drawing/2014/main" id="{9DEBA4E2-CFFB-9DA5-ED9C-1C72B16F75B5}"/>
                    </a:ext>
                  </a:extLst>
                </p:cNvPr>
                <p:cNvPicPr/>
                <p:nvPr/>
              </p:nvPicPr>
              <p:blipFill>
                <a:blip r:embed="rId271"/>
                <a:stretch>
                  <a:fillRect/>
                </a:stretch>
              </p:blipFill>
              <p:spPr>
                <a:xfrm>
                  <a:off x="6773279" y="2238502"/>
                  <a:ext cx="869040" cy="439560"/>
                </a:xfrm>
                <a:prstGeom prst="rect">
                  <a:avLst/>
                </a:prstGeom>
              </p:spPr>
            </p:pic>
          </mc:Fallback>
        </mc:AlternateContent>
      </p:grpSp>
    </p:spTree>
    <p:extLst>
      <p:ext uri="{BB962C8B-B14F-4D97-AF65-F5344CB8AC3E}">
        <p14:creationId xmlns:p14="http://schemas.microsoft.com/office/powerpoint/2010/main" val="254094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2334</Words>
  <Application>Microsoft Office PowerPoint</Application>
  <PresentationFormat>Widescreen</PresentationFormat>
  <Paragraphs>276</Paragraphs>
  <Slides>32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Narrow</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15</cp:revision>
  <dcterms:created xsi:type="dcterms:W3CDTF">2023-08-10T16:09:42Z</dcterms:created>
  <dcterms:modified xsi:type="dcterms:W3CDTF">2024-10-25T10:33:13Z</dcterms:modified>
</cp:coreProperties>
</file>